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7"/>
  </p:notesMasterIdLst>
  <p:sldIdLst>
    <p:sldId id="256" r:id="rId5"/>
    <p:sldId id="257" r:id="rId6"/>
  </p:sldIdLst>
  <p:sldSz cx="10058400" cy="7772400"/>
  <p:notesSz cx="7010400" cy="9296400"/>
  <p:embeddedFontLst>
    <p:embeddedFont>
      <p:font typeface="Abadi" panose="020B0604020104020204" pitchFamily="34" charset="0"/>
      <p:regular r:id="rId8"/>
    </p:embeddedFont>
    <p:embeddedFont>
      <p:font typeface="Arial Narrow" panose="020B0606020202030204" pitchFamily="34" charset="0"/>
      <p:regular r:id="rId9"/>
      <p:bold r:id="rId10"/>
      <p:italic r:id="rId11"/>
      <p:boldItalic r:id="rId12"/>
    </p:embeddedFont>
    <p:embeddedFont>
      <p:font typeface="Boogaloo" panose="020B0604020202020204" charset="0"/>
      <p:regular r:id="rId13"/>
    </p:embeddedFont>
    <p:embeddedFont>
      <p:font typeface="Open Sans" panose="020B06060305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440" y="48"/>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customXml" Target="../customXml/item2.xml"/><Relationship Id="rId16" Type="http://schemas.openxmlformats.org/officeDocument/2006/relationships/font" Target="fonts/font9.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49363" y="696913"/>
            <a:ext cx="45116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1250950" y="696913"/>
            <a:ext cx="45100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1250950" y="696913"/>
            <a:ext cx="45100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42879" y="1125136"/>
            <a:ext cx="9372600" cy="3101700"/>
          </a:xfrm>
          <a:prstGeom prst="rect">
            <a:avLst/>
          </a:prstGeom>
          <a:noFill/>
          <a:ln>
            <a:noFill/>
          </a:ln>
        </p:spPr>
        <p:txBody>
          <a:bodyPr spcFirstLastPara="1" wrap="square" lIns="113100" tIns="113100" rIns="113100" bIns="113100" anchor="b" anchorCtr="0">
            <a:normAutofit/>
          </a:bodyPr>
          <a:lstStyle>
            <a:lvl1pPr lvl="0" algn="ctr">
              <a:lnSpc>
                <a:spcPct val="100000"/>
              </a:lnSpc>
              <a:spcBef>
                <a:spcPts val="0"/>
              </a:spcBef>
              <a:spcAft>
                <a:spcPts val="0"/>
              </a:spcAft>
              <a:buSzPts val="6400"/>
              <a:buNone/>
              <a:defRPr sz="6400"/>
            </a:lvl1pPr>
            <a:lvl2pPr lvl="1" algn="ctr">
              <a:lnSpc>
                <a:spcPct val="100000"/>
              </a:lnSpc>
              <a:spcBef>
                <a:spcPts val="0"/>
              </a:spcBef>
              <a:spcAft>
                <a:spcPts val="0"/>
              </a:spcAft>
              <a:buSzPts val="6400"/>
              <a:buNone/>
              <a:defRPr sz="6400"/>
            </a:lvl2pPr>
            <a:lvl3pPr lvl="2" algn="ctr">
              <a:lnSpc>
                <a:spcPct val="100000"/>
              </a:lnSpc>
              <a:spcBef>
                <a:spcPts val="0"/>
              </a:spcBef>
              <a:spcAft>
                <a:spcPts val="0"/>
              </a:spcAft>
              <a:buSzPts val="6400"/>
              <a:buNone/>
              <a:defRPr sz="6400"/>
            </a:lvl3pPr>
            <a:lvl4pPr lvl="3" algn="ctr">
              <a:lnSpc>
                <a:spcPct val="100000"/>
              </a:lnSpc>
              <a:spcBef>
                <a:spcPts val="0"/>
              </a:spcBef>
              <a:spcAft>
                <a:spcPts val="0"/>
              </a:spcAft>
              <a:buSzPts val="6400"/>
              <a:buNone/>
              <a:defRPr sz="6400"/>
            </a:lvl4pPr>
            <a:lvl5pPr lvl="4" algn="ctr">
              <a:lnSpc>
                <a:spcPct val="100000"/>
              </a:lnSpc>
              <a:spcBef>
                <a:spcPts val="0"/>
              </a:spcBef>
              <a:spcAft>
                <a:spcPts val="0"/>
              </a:spcAft>
              <a:buSzPts val="6400"/>
              <a:buNone/>
              <a:defRPr sz="6400"/>
            </a:lvl5pPr>
            <a:lvl6pPr lvl="5" algn="ctr">
              <a:lnSpc>
                <a:spcPct val="100000"/>
              </a:lnSpc>
              <a:spcBef>
                <a:spcPts val="0"/>
              </a:spcBef>
              <a:spcAft>
                <a:spcPts val="0"/>
              </a:spcAft>
              <a:buSzPts val="6400"/>
              <a:buNone/>
              <a:defRPr sz="6400"/>
            </a:lvl6pPr>
            <a:lvl7pPr lvl="6" algn="ctr">
              <a:lnSpc>
                <a:spcPct val="100000"/>
              </a:lnSpc>
              <a:spcBef>
                <a:spcPts val="0"/>
              </a:spcBef>
              <a:spcAft>
                <a:spcPts val="0"/>
              </a:spcAft>
              <a:buSzPts val="6400"/>
              <a:buNone/>
              <a:defRPr sz="6400"/>
            </a:lvl7pPr>
            <a:lvl8pPr lvl="7" algn="ctr">
              <a:lnSpc>
                <a:spcPct val="100000"/>
              </a:lnSpc>
              <a:spcBef>
                <a:spcPts val="0"/>
              </a:spcBef>
              <a:spcAft>
                <a:spcPts val="0"/>
              </a:spcAft>
              <a:buSzPts val="6400"/>
              <a:buNone/>
              <a:defRPr sz="6400"/>
            </a:lvl8pPr>
            <a:lvl9pPr lvl="8" algn="ctr">
              <a:lnSpc>
                <a:spcPct val="100000"/>
              </a:lnSpc>
              <a:spcBef>
                <a:spcPts val="0"/>
              </a:spcBef>
              <a:spcAft>
                <a:spcPts val="0"/>
              </a:spcAft>
              <a:buSzPts val="6400"/>
              <a:buNone/>
              <a:defRPr sz="6400"/>
            </a:lvl9pPr>
          </a:lstStyle>
          <a:p>
            <a:endParaRPr/>
          </a:p>
        </p:txBody>
      </p:sp>
      <p:sp>
        <p:nvSpPr>
          <p:cNvPr id="11" name="Google Shape;11;p2"/>
          <p:cNvSpPr txBox="1">
            <a:spLocks noGrp="1"/>
          </p:cNvSpPr>
          <p:nvPr>
            <p:ph type="subTitle" idx="1"/>
          </p:nvPr>
        </p:nvSpPr>
        <p:spPr>
          <a:xfrm>
            <a:off x="342870" y="4282678"/>
            <a:ext cx="9372600" cy="1197600"/>
          </a:xfrm>
          <a:prstGeom prst="rect">
            <a:avLst/>
          </a:prstGeom>
          <a:noFill/>
          <a:ln>
            <a:noFill/>
          </a:ln>
        </p:spPr>
        <p:txBody>
          <a:bodyPr spcFirstLastPara="1" wrap="square" lIns="113100" tIns="113100" rIns="113100" bIns="113100" anchor="t" anchorCtr="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12" name="Google Shape;12;p2"/>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42870" y="1671478"/>
            <a:ext cx="9372600" cy="2967000"/>
          </a:xfrm>
          <a:prstGeom prst="rect">
            <a:avLst/>
          </a:prstGeom>
          <a:noFill/>
          <a:ln>
            <a:noFill/>
          </a:ln>
        </p:spPr>
        <p:txBody>
          <a:bodyPr spcFirstLastPara="1" wrap="square" lIns="113100" tIns="113100" rIns="113100" bIns="113100" anchor="b" anchorCtr="0">
            <a:normAutofit/>
          </a:bodyPr>
          <a:lstStyle>
            <a:lvl1pPr lvl="0" algn="ctr">
              <a:lnSpc>
                <a:spcPct val="100000"/>
              </a:lnSpc>
              <a:spcBef>
                <a:spcPts val="0"/>
              </a:spcBef>
              <a:spcAft>
                <a:spcPts val="0"/>
              </a:spcAft>
              <a:buSzPts val="14800"/>
              <a:buNone/>
              <a:defRPr sz="14800"/>
            </a:lvl1pPr>
            <a:lvl2pPr lvl="1" algn="ctr">
              <a:lnSpc>
                <a:spcPct val="100000"/>
              </a:lnSpc>
              <a:spcBef>
                <a:spcPts val="0"/>
              </a:spcBef>
              <a:spcAft>
                <a:spcPts val="0"/>
              </a:spcAft>
              <a:buSzPts val="14800"/>
              <a:buNone/>
              <a:defRPr sz="14800"/>
            </a:lvl2pPr>
            <a:lvl3pPr lvl="2" algn="ctr">
              <a:lnSpc>
                <a:spcPct val="100000"/>
              </a:lnSpc>
              <a:spcBef>
                <a:spcPts val="0"/>
              </a:spcBef>
              <a:spcAft>
                <a:spcPts val="0"/>
              </a:spcAft>
              <a:buSzPts val="14800"/>
              <a:buNone/>
              <a:defRPr sz="14800"/>
            </a:lvl3pPr>
            <a:lvl4pPr lvl="3" algn="ctr">
              <a:lnSpc>
                <a:spcPct val="100000"/>
              </a:lnSpc>
              <a:spcBef>
                <a:spcPts val="0"/>
              </a:spcBef>
              <a:spcAft>
                <a:spcPts val="0"/>
              </a:spcAft>
              <a:buSzPts val="14800"/>
              <a:buNone/>
              <a:defRPr sz="14800"/>
            </a:lvl4pPr>
            <a:lvl5pPr lvl="4" algn="ctr">
              <a:lnSpc>
                <a:spcPct val="100000"/>
              </a:lnSpc>
              <a:spcBef>
                <a:spcPts val="0"/>
              </a:spcBef>
              <a:spcAft>
                <a:spcPts val="0"/>
              </a:spcAft>
              <a:buSzPts val="14800"/>
              <a:buNone/>
              <a:defRPr sz="14800"/>
            </a:lvl5pPr>
            <a:lvl6pPr lvl="5" algn="ctr">
              <a:lnSpc>
                <a:spcPct val="100000"/>
              </a:lnSpc>
              <a:spcBef>
                <a:spcPts val="0"/>
              </a:spcBef>
              <a:spcAft>
                <a:spcPts val="0"/>
              </a:spcAft>
              <a:buSzPts val="14800"/>
              <a:buNone/>
              <a:defRPr sz="14800"/>
            </a:lvl6pPr>
            <a:lvl7pPr lvl="6" algn="ctr">
              <a:lnSpc>
                <a:spcPct val="100000"/>
              </a:lnSpc>
              <a:spcBef>
                <a:spcPts val="0"/>
              </a:spcBef>
              <a:spcAft>
                <a:spcPts val="0"/>
              </a:spcAft>
              <a:buSzPts val="14800"/>
              <a:buNone/>
              <a:defRPr sz="14800"/>
            </a:lvl7pPr>
            <a:lvl8pPr lvl="7" algn="ctr">
              <a:lnSpc>
                <a:spcPct val="100000"/>
              </a:lnSpc>
              <a:spcBef>
                <a:spcPts val="0"/>
              </a:spcBef>
              <a:spcAft>
                <a:spcPts val="0"/>
              </a:spcAft>
              <a:buSzPts val="14800"/>
              <a:buNone/>
              <a:defRPr sz="14800"/>
            </a:lvl8pPr>
            <a:lvl9pPr lvl="8" algn="ctr">
              <a:lnSpc>
                <a:spcPct val="100000"/>
              </a:lnSpc>
              <a:spcBef>
                <a:spcPts val="0"/>
              </a:spcBef>
              <a:spcAft>
                <a:spcPts val="0"/>
              </a:spcAft>
              <a:buSzPts val="14800"/>
              <a:buNone/>
              <a:defRPr sz="14800"/>
            </a:lvl9pPr>
          </a:lstStyle>
          <a:p>
            <a:r>
              <a:t>xx%</a:t>
            </a:r>
          </a:p>
        </p:txBody>
      </p:sp>
      <p:sp>
        <p:nvSpPr>
          <p:cNvPr id="46" name="Google Shape;46;p11"/>
          <p:cNvSpPr txBox="1">
            <a:spLocks noGrp="1"/>
          </p:cNvSpPr>
          <p:nvPr>
            <p:ph type="body" idx="1"/>
          </p:nvPr>
        </p:nvSpPr>
        <p:spPr>
          <a:xfrm>
            <a:off x="342870" y="4763362"/>
            <a:ext cx="9372600" cy="1965600"/>
          </a:xfrm>
          <a:prstGeom prst="rect">
            <a:avLst/>
          </a:prstGeom>
          <a:noFill/>
          <a:ln>
            <a:noFill/>
          </a:ln>
        </p:spPr>
        <p:txBody>
          <a:bodyPr spcFirstLastPara="1" wrap="square" lIns="113100" tIns="113100" rIns="113100" bIns="113100" anchor="t" anchorCtr="0">
            <a:normAutofit/>
          </a:bodyPr>
          <a:lstStyle>
            <a:lvl1pPr marL="457200" lvl="0" indent="-368300" algn="ctr">
              <a:lnSpc>
                <a:spcPct val="115000"/>
              </a:lnSpc>
              <a:spcBef>
                <a:spcPts val="0"/>
              </a:spcBef>
              <a:spcAft>
                <a:spcPts val="0"/>
              </a:spcAft>
              <a:buSzPts val="2200"/>
              <a:buChar char="●"/>
              <a:defRPr/>
            </a:lvl1pPr>
            <a:lvl2pPr marL="914400" lvl="1" indent="-336550" algn="ctr">
              <a:lnSpc>
                <a:spcPct val="115000"/>
              </a:lnSpc>
              <a:spcBef>
                <a:spcPts val="0"/>
              </a:spcBef>
              <a:spcAft>
                <a:spcPts val="0"/>
              </a:spcAft>
              <a:buSzPts val="1700"/>
              <a:buChar char="○"/>
              <a:defRPr/>
            </a:lvl2pPr>
            <a:lvl3pPr marL="1371600" lvl="2" indent="-336550" algn="ctr">
              <a:lnSpc>
                <a:spcPct val="115000"/>
              </a:lnSpc>
              <a:spcBef>
                <a:spcPts val="0"/>
              </a:spcBef>
              <a:spcAft>
                <a:spcPts val="0"/>
              </a:spcAft>
              <a:buSzPts val="1700"/>
              <a:buChar char="■"/>
              <a:defRPr/>
            </a:lvl3pPr>
            <a:lvl4pPr marL="1828800" lvl="3" indent="-336550" algn="ctr">
              <a:lnSpc>
                <a:spcPct val="115000"/>
              </a:lnSpc>
              <a:spcBef>
                <a:spcPts val="0"/>
              </a:spcBef>
              <a:spcAft>
                <a:spcPts val="0"/>
              </a:spcAft>
              <a:buSzPts val="1700"/>
              <a:buChar char="●"/>
              <a:defRPr/>
            </a:lvl4pPr>
            <a:lvl5pPr marL="2286000" lvl="4" indent="-336550" algn="ctr">
              <a:lnSpc>
                <a:spcPct val="115000"/>
              </a:lnSpc>
              <a:spcBef>
                <a:spcPts val="0"/>
              </a:spcBef>
              <a:spcAft>
                <a:spcPts val="0"/>
              </a:spcAft>
              <a:buSzPts val="1700"/>
              <a:buChar char="○"/>
              <a:defRPr/>
            </a:lvl5pPr>
            <a:lvl6pPr marL="2743200" lvl="5" indent="-336550" algn="ctr">
              <a:lnSpc>
                <a:spcPct val="115000"/>
              </a:lnSpc>
              <a:spcBef>
                <a:spcPts val="0"/>
              </a:spcBef>
              <a:spcAft>
                <a:spcPts val="0"/>
              </a:spcAft>
              <a:buSzPts val="1700"/>
              <a:buChar char="■"/>
              <a:defRPr/>
            </a:lvl6pPr>
            <a:lvl7pPr marL="3200400" lvl="6" indent="-336550" algn="ctr">
              <a:lnSpc>
                <a:spcPct val="115000"/>
              </a:lnSpc>
              <a:spcBef>
                <a:spcPts val="0"/>
              </a:spcBef>
              <a:spcAft>
                <a:spcPts val="0"/>
              </a:spcAft>
              <a:buSzPts val="1700"/>
              <a:buChar char="●"/>
              <a:defRPr/>
            </a:lvl7pPr>
            <a:lvl8pPr marL="3657600" lvl="7" indent="-336550" algn="ctr">
              <a:lnSpc>
                <a:spcPct val="115000"/>
              </a:lnSpc>
              <a:spcBef>
                <a:spcPts val="0"/>
              </a:spcBef>
              <a:spcAft>
                <a:spcPts val="0"/>
              </a:spcAft>
              <a:buSzPts val="1700"/>
              <a:buChar char="○"/>
              <a:defRPr/>
            </a:lvl8pPr>
            <a:lvl9pPr marL="4114800" lvl="8" indent="-336550" algn="ctr">
              <a:lnSpc>
                <a:spcPct val="115000"/>
              </a:lnSpc>
              <a:spcBef>
                <a:spcPts val="0"/>
              </a:spcBef>
              <a:spcAft>
                <a:spcPts val="0"/>
              </a:spcAft>
              <a:buSzPts val="1700"/>
              <a:buChar char="■"/>
              <a:defRPr/>
            </a:lvl9pPr>
          </a:lstStyle>
          <a:p>
            <a:endParaRPr/>
          </a:p>
        </p:txBody>
      </p:sp>
      <p:sp>
        <p:nvSpPr>
          <p:cNvPr id="47" name="Google Shape;47;p1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42870" y="3250173"/>
            <a:ext cx="9372600" cy="1272000"/>
          </a:xfrm>
          <a:prstGeom prst="rect">
            <a:avLst/>
          </a:prstGeom>
          <a:noFill/>
          <a:ln>
            <a:noFill/>
          </a:ln>
        </p:spPr>
        <p:txBody>
          <a:bodyPr spcFirstLastPara="1" wrap="square" lIns="113100" tIns="113100" rIns="113100" bIns="113100" anchor="ctr" anchorCtr="0">
            <a:norm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a:endParaRPr/>
          </a:p>
        </p:txBody>
      </p:sp>
      <p:sp>
        <p:nvSpPr>
          <p:cNvPr id="15" name="Google Shape;15;p3"/>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rmAutofit/>
          </a:bodyPr>
          <a:lstStyle>
            <a:lvl1pPr marL="457200" lvl="0" indent="-368300" algn="l">
              <a:lnSpc>
                <a:spcPct val="115000"/>
              </a:lnSpc>
              <a:spcBef>
                <a:spcPts val="0"/>
              </a:spcBef>
              <a:spcAft>
                <a:spcPts val="0"/>
              </a:spcAft>
              <a:buSzPts val="2200"/>
              <a:buChar char="●"/>
              <a:defRPr/>
            </a:lvl1pPr>
            <a:lvl2pPr marL="914400" lvl="1" indent="-336550" algn="l">
              <a:lnSpc>
                <a:spcPct val="115000"/>
              </a:lnSpc>
              <a:spcBef>
                <a:spcPts val="0"/>
              </a:spcBef>
              <a:spcAft>
                <a:spcPts val="0"/>
              </a:spcAft>
              <a:buSzPts val="1700"/>
              <a:buChar char="○"/>
              <a:defRPr/>
            </a:lvl2pPr>
            <a:lvl3pPr marL="1371600" lvl="2" indent="-336550" algn="l">
              <a:lnSpc>
                <a:spcPct val="115000"/>
              </a:lnSpc>
              <a:spcBef>
                <a:spcPts val="0"/>
              </a:spcBef>
              <a:spcAft>
                <a:spcPts val="0"/>
              </a:spcAft>
              <a:buSzPts val="1700"/>
              <a:buChar char="■"/>
              <a:defRPr/>
            </a:lvl3pPr>
            <a:lvl4pPr marL="1828800" lvl="3" indent="-336550" algn="l">
              <a:lnSpc>
                <a:spcPct val="115000"/>
              </a:lnSpc>
              <a:spcBef>
                <a:spcPts val="0"/>
              </a:spcBef>
              <a:spcAft>
                <a:spcPts val="0"/>
              </a:spcAft>
              <a:buSzPts val="1700"/>
              <a:buChar char="●"/>
              <a:defRPr/>
            </a:lvl4pPr>
            <a:lvl5pPr marL="2286000" lvl="4" indent="-336550" algn="l">
              <a:lnSpc>
                <a:spcPct val="115000"/>
              </a:lnSpc>
              <a:spcBef>
                <a:spcPts val="0"/>
              </a:spcBef>
              <a:spcAft>
                <a:spcPts val="0"/>
              </a:spcAft>
              <a:buSzPts val="1700"/>
              <a:buChar char="○"/>
              <a:defRPr/>
            </a:lvl5pPr>
            <a:lvl6pPr marL="2743200" lvl="5" indent="-336550" algn="l">
              <a:lnSpc>
                <a:spcPct val="115000"/>
              </a:lnSpc>
              <a:spcBef>
                <a:spcPts val="0"/>
              </a:spcBef>
              <a:spcAft>
                <a:spcPts val="0"/>
              </a:spcAft>
              <a:buSzPts val="1700"/>
              <a:buChar char="■"/>
              <a:defRPr/>
            </a:lvl6pPr>
            <a:lvl7pPr marL="3200400" lvl="6" indent="-336550" algn="l">
              <a:lnSpc>
                <a:spcPct val="115000"/>
              </a:lnSpc>
              <a:spcBef>
                <a:spcPts val="0"/>
              </a:spcBef>
              <a:spcAft>
                <a:spcPts val="0"/>
              </a:spcAft>
              <a:buSzPts val="1700"/>
              <a:buChar char="●"/>
              <a:defRPr/>
            </a:lvl7pPr>
            <a:lvl8pPr marL="3657600" lvl="7" indent="-336550" algn="l">
              <a:lnSpc>
                <a:spcPct val="115000"/>
              </a:lnSpc>
              <a:spcBef>
                <a:spcPts val="0"/>
              </a:spcBef>
              <a:spcAft>
                <a:spcPts val="0"/>
              </a:spcAft>
              <a:buSzPts val="1700"/>
              <a:buChar char="○"/>
              <a:defRPr/>
            </a:lvl8pPr>
            <a:lvl9pPr marL="4114800" lvl="8" indent="-336550" algn="l">
              <a:lnSpc>
                <a:spcPct val="115000"/>
              </a:lnSpc>
              <a:spcBef>
                <a:spcPts val="0"/>
              </a:spcBef>
              <a:spcAft>
                <a:spcPts val="0"/>
              </a:spcAft>
              <a:buSzPts val="1700"/>
              <a:buChar char="■"/>
              <a:defRPr/>
            </a:lvl9pPr>
          </a:lstStyle>
          <a:p>
            <a:endParaRPr/>
          </a:p>
        </p:txBody>
      </p:sp>
      <p:sp>
        <p:nvSpPr>
          <p:cNvPr id="19" name="Google Shape;19;p4"/>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42870" y="1741518"/>
            <a:ext cx="4399800" cy="5162700"/>
          </a:xfrm>
          <a:prstGeom prst="rect">
            <a:avLst/>
          </a:prstGeom>
          <a:noFill/>
          <a:ln>
            <a:noFill/>
          </a:ln>
        </p:spPr>
        <p:txBody>
          <a:bodyPr spcFirstLastPara="1" wrap="square" lIns="113100" tIns="113100" rIns="113100" bIns="113100" anchor="t" anchorCtr="0">
            <a:normAutofit/>
          </a:bodyPr>
          <a:lstStyle>
            <a:lvl1pPr marL="457200" lvl="0" indent="-336550" algn="l">
              <a:lnSpc>
                <a:spcPct val="115000"/>
              </a:lnSpc>
              <a:spcBef>
                <a:spcPts val="0"/>
              </a:spcBef>
              <a:spcAft>
                <a:spcPts val="0"/>
              </a:spcAft>
              <a:buSzPts val="1700"/>
              <a:buChar char="●"/>
              <a:defRPr sz="17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23" name="Google Shape;23;p5"/>
          <p:cNvSpPr txBox="1">
            <a:spLocks noGrp="1"/>
          </p:cNvSpPr>
          <p:nvPr>
            <p:ph type="body" idx="2"/>
          </p:nvPr>
        </p:nvSpPr>
        <p:spPr>
          <a:xfrm>
            <a:off x="5315640" y="1741518"/>
            <a:ext cx="4399800" cy="5162700"/>
          </a:xfrm>
          <a:prstGeom prst="rect">
            <a:avLst/>
          </a:prstGeom>
          <a:noFill/>
          <a:ln>
            <a:noFill/>
          </a:ln>
        </p:spPr>
        <p:txBody>
          <a:bodyPr spcFirstLastPara="1" wrap="square" lIns="113100" tIns="113100" rIns="113100" bIns="113100" anchor="t" anchorCtr="0">
            <a:normAutofit/>
          </a:bodyPr>
          <a:lstStyle>
            <a:lvl1pPr marL="457200" lvl="0" indent="-336550" algn="l">
              <a:lnSpc>
                <a:spcPct val="115000"/>
              </a:lnSpc>
              <a:spcBef>
                <a:spcPts val="0"/>
              </a:spcBef>
              <a:spcAft>
                <a:spcPts val="0"/>
              </a:spcAft>
              <a:buSzPts val="1700"/>
              <a:buChar char="●"/>
              <a:defRPr sz="17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24" name="Google Shape;24;p5"/>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27" name="Google Shape;27;p6"/>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870" y="839573"/>
            <a:ext cx="3088800" cy="1141800"/>
          </a:xfrm>
          <a:prstGeom prst="rect">
            <a:avLst/>
          </a:prstGeom>
          <a:noFill/>
          <a:ln>
            <a:noFill/>
          </a:ln>
        </p:spPr>
        <p:txBody>
          <a:bodyPr spcFirstLastPara="1" wrap="square" lIns="113100" tIns="113100" rIns="113100" bIns="113100" anchor="b" anchorCtr="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42870" y="2099840"/>
            <a:ext cx="3088800" cy="4804500"/>
          </a:xfrm>
          <a:prstGeom prst="rect">
            <a:avLst/>
          </a:prstGeom>
          <a:noFill/>
          <a:ln>
            <a:noFill/>
          </a:ln>
        </p:spPr>
        <p:txBody>
          <a:bodyPr spcFirstLastPara="1" wrap="square" lIns="113100" tIns="113100" rIns="113100" bIns="113100" anchor="t" anchorCtr="0">
            <a:normAutofit/>
          </a:bodyPr>
          <a:lstStyle>
            <a:lvl1pPr marL="457200" lvl="0" indent="-323850" algn="l">
              <a:lnSpc>
                <a:spcPct val="115000"/>
              </a:lnSpc>
              <a:spcBef>
                <a:spcPts val="0"/>
              </a:spcBef>
              <a:spcAft>
                <a:spcPts val="0"/>
              </a:spcAft>
              <a:buSzPts val="1500"/>
              <a:buChar char="●"/>
              <a:defRPr sz="15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31" name="Google Shape;31;p7"/>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39275" y="680227"/>
            <a:ext cx="7004700" cy="6181800"/>
          </a:xfrm>
          <a:prstGeom prst="rect">
            <a:avLst/>
          </a:prstGeom>
          <a:noFill/>
          <a:ln>
            <a:noFill/>
          </a:ln>
        </p:spPr>
        <p:txBody>
          <a:bodyPr spcFirstLastPara="1" wrap="square" lIns="113100" tIns="113100" rIns="113100" bIns="113100" anchor="ctr" anchorCtr="0">
            <a:normAutofit/>
          </a:bodyPr>
          <a:lstStyle>
            <a:lvl1pPr lvl="0" algn="l">
              <a:lnSpc>
                <a:spcPct val="100000"/>
              </a:lnSpc>
              <a:spcBef>
                <a:spcPts val="0"/>
              </a:spcBef>
              <a:spcAft>
                <a:spcPts val="0"/>
              </a:spcAft>
              <a:buSzPts val="5900"/>
              <a:buNone/>
              <a:defRPr sz="5900"/>
            </a:lvl1pPr>
            <a:lvl2pPr lvl="1" algn="l">
              <a:lnSpc>
                <a:spcPct val="100000"/>
              </a:lnSpc>
              <a:spcBef>
                <a:spcPts val="0"/>
              </a:spcBef>
              <a:spcAft>
                <a:spcPts val="0"/>
              </a:spcAft>
              <a:buSzPts val="5900"/>
              <a:buNone/>
              <a:defRPr sz="5900"/>
            </a:lvl2pPr>
            <a:lvl3pPr lvl="2" algn="l">
              <a:lnSpc>
                <a:spcPct val="100000"/>
              </a:lnSpc>
              <a:spcBef>
                <a:spcPts val="0"/>
              </a:spcBef>
              <a:spcAft>
                <a:spcPts val="0"/>
              </a:spcAft>
              <a:buSzPts val="5900"/>
              <a:buNone/>
              <a:defRPr sz="5900"/>
            </a:lvl3pPr>
            <a:lvl4pPr lvl="3" algn="l">
              <a:lnSpc>
                <a:spcPct val="100000"/>
              </a:lnSpc>
              <a:spcBef>
                <a:spcPts val="0"/>
              </a:spcBef>
              <a:spcAft>
                <a:spcPts val="0"/>
              </a:spcAft>
              <a:buSzPts val="5900"/>
              <a:buNone/>
              <a:defRPr sz="5900"/>
            </a:lvl4pPr>
            <a:lvl5pPr lvl="4" algn="l">
              <a:lnSpc>
                <a:spcPct val="100000"/>
              </a:lnSpc>
              <a:spcBef>
                <a:spcPts val="0"/>
              </a:spcBef>
              <a:spcAft>
                <a:spcPts val="0"/>
              </a:spcAft>
              <a:buSzPts val="5900"/>
              <a:buNone/>
              <a:defRPr sz="5900"/>
            </a:lvl5pPr>
            <a:lvl6pPr lvl="5" algn="l">
              <a:lnSpc>
                <a:spcPct val="100000"/>
              </a:lnSpc>
              <a:spcBef>
                <a:spcPts val="0"/>
              </a:spcBef>
              <a:spcAft>
                <a:spcPts val="0"/>
              </a:spcAft>
              <a:buSzPts val="5900"/>
              <a:buNone/>
              <a:defRPr sz="5900"/>
            </a:lvl6pPr>
            <a:lvl7pPr lvl="6" algn="l">
              <a:lnSpc>
                <a:spcPct val="100000"/>
              </a:lnSpc>
              <a:spcBef>
                <a:spcPts val="0"/>
              </a:spcBef>
              <a:spcAft>
                <a:spcPts val="0"/>
              </a:spcAft>
              <a:buSzPts val="5900"/>
              <a:buNone/>
              <a:defRPr sz="5900"/>
            </a:lvl7pPr>
            <a:lvl8pPr lvl="7" algn="l">
              <a:lnSpc>
                <a:spcPct val="100000"/>
              </a:lnSpc>
              <a:spcBef>
                <a:spcPts val="0"/>
              </a:spcBef>
              <a:spcAft>
                <a:spcPts val="0"/>
              </a:spcAft>
              <a:buSzPts val="5900"/>
              <a:buNone/>
              <a:defRPr sz="5900"/>
            </a:lvl8pPr>
            <a:lvl9pPr lvl="8" algn="l">
              <a:lnSpc>
                <a:spcPct val="100000"/>
              </a:lnSpc>
              <a:spcBef>
                <a:spcPts val="0"/>
              </a:spcBef>
              <a:spcAft>
                <a:spcPts val="0"/>
              </a:spcAft>
              <a:buSzPts val="5900"/>
              <a:buNone/>
              <a:defRPr sz="5900"/>
            </a:lvl9pPr>
          </a:lstStyle>
          <a:p>
            <a:endParaRPr/>
          </a:p>
        </p:txBody>
      </p:sp>
      <p:sp>
        <p:nvSpPr>
          <p:cNvPr id="34" name="Google Shape;34;p8"/>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spcFirstLastPara="1" wrap="square" lIns="113100" tIns="113100" rIns="113100" bIns="1131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92050" y="1863464"/>
            <a:ext cx="4449600" cy="2239800"/>
          </a:xfrm>
          <a:prstGeom prst="rect">
            <a:avLst/>
          </a:prstGeom>
          <a:noFill/>
          <a:ln>
            <a:noFill/>
          </a:ln>
        </p:spPr>
        <p:txBody>
          <a:bodyPr spcFirstLastPara="1" wrap="square" lIns="113100" tIns="113100" rIns="113100" bIns="113100"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292050" y="4235758"/>
            <a:ext cx="4449600" cy="1866300"/>
          </a:xfrm>
          <a:prstGeom prst="rect">
            <a:avLst/>
          </a:prstGeom>
          <a:noFill/>
          <a:ln>
            <a:noFill/>
          </a:ln>
        </p:spPr>
        <p:txBody>
          <a:bodyPr spcFirstLastPara="1" wrap="square" lIns="113100" tIns="113100" rIns="113100" bIns="113100" anchor="t" anchorCtr="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433450" y="1094158"/>
            <a:ext cx="4220700" cy="5583600"/>
          </a:xfrm>
          <a:prstGeom prst="rect">
            <a:avLst/>
          </a:prstGeom>
          <a:noFill/>
          <a:ln>
            <a:noFill/>
          </a:ln>
        </p:spPr>
        <p:txBody>
          <a:bodyPr spcFirstLastPara="1" wrap="square" lIns="113100" tIns="113100" rIns="113100" bIns="113100" anchor="ctr" anchorCtr="0">
            <a:normAutofit/>
          </a:bodyPr>
          <a:lstStyle>
            <a:lvl1pPr marL="457200" lvl="0" indent="-368300" algn="l">
              <a:lnSpc>
                <a:spcPct val="115000"/>
              </a:lnSpc>
              <a:spcBef>
                <a:spcPts val="0"/>
              </a:spcBef>
              <a:spcAft>
                <a:spcPts val="0"/>
              </a:spcAft>
              <a:buSzPts val="2200"/>
              <a:buChar char="●"/>
              <a:defRPr/>
            </a:lvl1pPr>
            <a:lvl2pPr marL="914400" lvl="1" indent="-336550" algn="l">
              <a:lnSpc>
                <a:spcPct val="115000"/>
              </a:lnSpc>
              <a:spcBef>
                <a:spcPts val="0"/>
              </a:spcBef>
              <a:spcAft>
                <a:spcPts val="0"/>
              </a:spcAft>
              <a:buSzPts val="1700"/>
              <a:buChar char="○"/>
              <a:defRPr/>
            </a:lvl2pPr>
            <a:lvl3pPr marL="1371600" lvl="2" indent="-336550" algn="l">
              <a:lnSpc>
                <a:spcPct val="115000"/>
              </a:lnSpc>
              <a:spcBef>
                <a:spcPts val="0"/>
              </a:spcBef>
              <a:spcAft>
                <a:spcPts val="0"/>
              </a:spcAft>
              <a:buSzPts val="1700"/>
              <a:buChar char="■"/>
              <a:defRPr/>
            </a:lvl3pPr>
            <a:lvl4pPr marL="1828800" lvl="3" indent="-336550" algn="l">
              <a:lnSpc>
                <a:spcPct val="115000"/>
              </a:lnSpc>
              <a:spcBef>
                <a:spcPts val="0"/>
              </a:spcBef>
              <a:spcAft>
                <a:spcPts val="0"/>
              </a:spcAft>
              <a:buSzPts val="1700"/>
              <a:buChar char="●"/>
              <a:defRPr/>
            </a:lvl4pPr>
            <a:lvl5pPr marL="2286000" lvl="4" indent="-336550" algn="l">
              <a:lnSpc>
                <a:spcPct val="115000"/>
              </a:lnSpc>
              <a:spcBef>
                <a:spcPts val="0"/>
              </a:spcBef>
              <a:spcAft>
                <a:spcPts val="0"/>
              </a:spcAft>
              <a:buSzPts val="1700"/>
              <a:buChar char="○"/>
              <a:defRPr/>
            </a:lvl5pPr>
            <a:lvl6pPr marL="2743200" lvl="5" indent="-336550" algn="l">
              <a:lnSpc>
                <a:spcPct val="115000"/>
              </a:lnSpc>
              <a:spcBef>
                <a:spcPts val="0"/>
              </a:spcBef>
              <a:spcAft>
                <a:spcPts val="0"/>
              </a:spcAft>
              <a:buSzPts val="1700"/>
              <a:buChar char="■"/>
              <a:defRPr/>
            </a:lvl6pPr>
            <a:lvl7pPr marL="3200400" lvl="6" indent="-336550" algn="l">
              <a:lnSpc>
                <a:spcPct val="115000"/>
              </a:lnSpc>
              <a:spcBef>
                <a:spcPts val="0"/>
              </a:spcBef>
              <a:spcAft>
                <a:spcPts val="0"/>
              </a:spcAft>
              <a:buSzPts val="1700"/>
              <a:buChar char="●"/>
              <a:defRPr/>
            </a:lvl7pPr>
            <a:lvl8pPr marL="3657600" lvl="7" indent="-336550" algn="l">
              <a:lnSpc>
                <a:spcPct val="115000"/>
              </a:lnSpc>
              <a:spcBef>
                <a:spcPts val="0"/>
              </a:spcBef>
              <a:spcAft>
                <a:spcPts val="0"/>
              </a:spcAft>
              <a:buSzPts val="1700"/>
              <a:buChar char="○"/>
              <a:defRPr/>
            </a:lvl8pPr>
            <a:lvl9pPr marL="4114800" lvl="8" indent="-336550" algn="l">
              <a:lnSpc>
                <a:spcPct val="115000"/>
              </a:lnSpc>
              <a:spcBef>
                <a:spcPts val="0"/>
              </a:spcBef>
              <a:spcAft>
                <a:spcPts val="0"/>
              </a:spcAft>
              <a:buSzPts val="1700"/>
              <a:buChar char="■"/>
              <a:defRPr/>
            </a:lvl9pPr>
          </a:lstStyle>
          <a:p>
            <a:endParaRPr/>
          </a:p>
        </p:txBody>
      </p:sp>
      <p:sp>
        <p:nvSpPr>
          <p:cNvPr id="40" name="Google Shape;40;p9"/>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2870" y="6392869"/>
            <a:ext cx="6598800" cy="914400"/>
          </a:xfrm>
          <a:prstGeom prst="rect">
            <a:avLst/>
          </a:prstGeom>
          <a:noFill/>
          <a:ln>
            <a:noFill/>
          </a:ln>
        </p:spPr>
        <p:txBody>
          <a:bodyPr spcFirstLastPara="1" wrap="square" lIns="113100" tIns="113100" rIns="113100" bIns="113100" anchor="ctr" anchorCtr="0">
            <a:normAutofit/>
          </a:bodyPr>
          <a:lstStyle>
            <a:lvl1pPr marL="457200" lvl="0" indent="-228600" algn="l">
              <a:lnSpc>
                <a:spcPct val="100000"/>
              </a:lnSpc>
              <a:spcBef>
                <a:spcPts val="0"/>
              </a:spcBef>
              <a:spcAft>
                <a:spcPts val="0"/>
              </a:spcAft>
              <a:buSzPts val="2200"/>
              <a:buNone/>
              <a:defRPr/>
            </a:lvl1pPr>
          </a:lstStyle>
          <a:p>
            <a:endParaRPr/>
          </a:p>
        </p:txBody>
      </p:sp>
      <p:sp>
        <p:nvSpPr>
          <p:cNvPr id="43" name="Google Shape;43;p10"/>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marR="0" lvl="0"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rmAutofit/>
          </a:bodyPr>
          <a:lstStyle>
            <a:lvl1pPr marL="457200" marR="0" lvl="0" indent="-368300" algn="l" rtl="0">
              <a:lnSpc>
                <a:spcPct val="115000"/>
              </a:lnSpc>
              <a:spcBef>
                <a:spcPts val="0"/>
              </a:spcBef>
              <a:spcAft>
                <a:spcPts val="0"/>
              </a:spcAft>
              <a:buClr>
                <a:schemeClr val="dk2"/>
              </a:buClr>
              <a:buSzPts val="2200"/>
              <a:buFont typeface="Arial"/>
              <a:buChar char="●"/>
              <a:defRPr sz="2200" b="0" i="0" u="none" strike="noStrike" cap="none">
                <a:solidFill>
                  <a:schemeClr val="dk2"/>
                </a:solidFill>
                <a:latin typeface="Arial"/>
                <a:ea typeface="Arial"/>
                <a:cs typeface="Arial"/>
                <a:sym typeface="Arial"/>
              </a:defRPr>
            </a:lvl1pPr>
            <a:lvl2pPr marL="914400" marR="0" lvl="1"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2pPr>
            <a:lvl3pPr marL="1371600" marR="0" lvl="2"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3pPr>
            <a:lvl4pPr marL="1828800" marR="0" lvl="3"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4pPr>
            <a:lvl5pPr marL="2286000" marR="0" lvl="4"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5pPr>
            <a:lvl6pPr marL="2743200" marR="0" lvl="5"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6pPr>
            <a:lvl7pPr marL="3200400" marR="0" lvl="6"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7pPr>
            <a:lvl8pPr marL="3657600" marR="0" lvl="7"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8pPr>
            <a:lvl9pPr marL="4114800" marR="0" lvl="8" indent="-336550" algn="l" rtl="0">
              <a:lnSpc>
                <a:spcPct val="115000"/>
              </a:lnSpc>
              <a:spcBef>
                <a:spcPts val="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029200" y="146575"/>
            <a:ext cx="4904400" cy="3506229"/>
          </a:xfrm>
          <a:prstGeom prst="rect">
            <a:avLst/>
          </a:prstGeom>
          <a:ln w="381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113100" tIns="113100" rIns="113100" bIns="113100"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US" sz="2800" b="1" i="0" u="none" strike="noStrike" cap="none" dirty="0">
                <a:solidFill>
                  <a:schemeClr val="accent1">
                    <a:lumMod val="50000"/>
                  </a:schemeClr>
                </a:solidFill>
                <a:latin typeface="Open Sans"/>
                <a:ea typeface="Open Sans"/>
                <a:cs typeface="Open Sans"/>
                <a:sym typeface="Open Sans"/>
              </a:rPr>
              <a:t>Mirror Lakes Elementary</a:t>
            </a:r>
            <a:endParaRPr sz="2800" b="1" i="0" u="none" strike="noStrike" cap="none" dirty="0">
              <a:solidFill>
                <a:schemeClr val="accent1">
                  <a:lumMod val="50000"/>
                </a:schemeClr>
              </a:solidFill>
              <a:latin typeface="Open Sans"/>
              <a:ea typeface="Open Sans"/>
              <a:cs typeface="Open Sans"/>
              <a:sym typeface="Open Sans"/>
            </a:endParaRPr>
          </a:p>
          <a:p>
            <a:pPr marL="0" marR="0" lvl="0" indent="0" algn="ctr" rtl="0">
              <a:lnSpc>
                <a:spcPct val="100000"/>
              </a:lnSpc>
              <a:spcBef>
                <a:spcPts val="0"/>
              </a:spcBef>
              <a:spcAft>
                <a:spcPts val="0"/>
              </a:spcAft>
              <a:buClr>
                <a:schemeClr val="dk1"/>
              </a:buClr>
              <a:buSzPts val="1100"/>
              <a:buFont typeface="Arial"/>
              <a:buNone/>
            </a:pPr>
            <a:r>
              <a:rPr lang="en-US" sz="2500" b="1" i="1" u="none" strike="noStrike" cap="none" dirty="0">
                <a:solidFill>
                  <a:schemeClr val="accent1">
                    <a:lumMod val="50000"/>
                  </a:schemeClr>
                </a:solidFill>
                <a:latin typeface="Open Sans"/>
                <a:ea typeface="Open Sans"/>
                <a:cs typeface="Open Sans"/>
                <a:sym typeface="Open Sans"/>
              </a:rPr>
              <a:t>Panther Paw Club</a:t>
            </a:r>
            <a:endParaRPr sz="2500" b="1" i="1" u="none" strike="noStrike" cap="none" dirty="0">
              <a:solidFill>
                <a:schemeClr val="accent1">
                  <a:lumMod val="50000"/>
                </a:schemeClr>
              </a:solidFill>
              <a:latin typeface="Open Sans"/>
              <a:ea typeface="Open Sans"/>
              <a:cs typeface="Open Sans"/>
              <a:sym typeface="Open Sans"/>
            </a:endParaRPr>
          </a:p>
          <a:p>
            <a:pPr marL="0" marR="0" lvl="0" indent="0" algn="ctr" rtl="0">
              <a:lnSpc>
                <a:spcPct val="100000"/>
              </a:lnSpc>
              <a:spcBef>
                <a:spcPts val="0"/>
              </a:spcBef>
              <a:spcAft>
                <a:spcPts val="0"/>
              </a:spcAft>
              <a:buClr>
                <a:schemeClr val="dk1"/>
              </a:buClr>
              <a:buSzPts val="1100"/>
              <a:buFont typeface="Arial"/>
              <a:buNone/>
            </a:pPr>
            <a:r>
              <a:rPr lang="en" sz="2500" b="1" i="0" u="none" strike="noStrike" cap="none" dirty="0">
                <a:solidFill>
                  <a:schemeClr val="accent1">
                    <a:lumMod val="50000"/>
                  </a:schemeClr>
                </a:solidFill>
                <a:latin typeface="Open Sans"/>
                <a:ea typeface="Open Sans"/>
                <a:cs typeface="Open Sans"/>
                <a:sym typeface="Open Sans"/>
              </a:rPr>
              <a:t>2023-2024</a:t>
            </a:r>
            <a:endParaRPr sz="2500" b="1" i="0" u="none" strike="noStrike" cap="none" dirty="0">
              <a:solidFill>
                <a:schemeClr val="accent1">
                  <a:lumMod val="50000"/>
                </a:schemeClr>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100"/>
              <a:buFont typeface="Arial"/>
              <a:buNone/>
            </a:pPr>
            <a:endParaRPr sz="17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sz="17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sz="17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sz="17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 sz="1600" b="0" i="0" u="none" strike="noStrike" cap="none" dirty="0">
                <a:solidFill>
                  <a:schemeClr val="dk1"/>
                </a:solidFill>
                <a:latin typeface="Arial"/>
                <a:ea typeface="Arial"/>
                <a:cs typeface="Arial"/>
                <a:sym typeface="Arial"/>
              </a:rPr>
              <a:t>     </a:t>
            </a:r>
            <a:endParaRPr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endParaRPr sz="500" b="1"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1400" b="1" i="0" u="none" strike="noStrike" cap="none" dirty="0">
                <a:solidFill>
                  <a:schemeClr val="accent1">
                    <a:lumMod val="50000"/>
                  </a:schemeClr>
                </a:solidFill>
                <a:latin typeface="Arial"/>
                <a:ea typeface="Arial"/>
                <a:cs typeface="Arial"/>
                <a:sym typeface="Arial"/>
              </a:rPr>
              <a:t>239-369-2200</a:t>
            </a:r>
            <a:endParaRPr sz="1400" b="1" i="0" u="none" strike="noStrike" cap="none" dirty="0">
              <a:solidFill>
                <a:schemeClr val="accent1">
                  <a:lumMod val="50000"/>
                </a:schemeClr>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en" sz="1600" u="none" strike="noStrike" cap="none" dirty="0">
                <a:solidFill>
                  <a:schemeClr val="accent1">
                    <a:lumMod val="50000"/>
                  </a:schemeClr>
                </a:solidFill>
                <a:latin typeface="Boogaloo" panose="020B0604020202020204" charset="0"/>
                <a:sym typeface="Arial"/>
              </a:rPr>
              <a:t>525 </a:t>
            </a:r>
            <a:r>
              <a:rPr lang="en-US" sz="1600" u="none" strike="noStrike" cap="none" dirty="0" err="1">
                <a:solidFill>
                  <a:schemeClr val="accent1">
                    <a:lumMod val="50000"/>
                  </a:schemeClr>
                </a:solidFill>
                <a:latin typeface="Boogaloo" panose="020B0604020202020204" charset="0"/>
                <a:sym typeface="Arial"/>
              </a:rPr>
              <a:t>Charwood</a:t>
            </a:r>
            <a:r>
              <a:rPr lang="en-US" sz="1600" u="none" strike="noStrike" cap="none" dirty="0">
                <a:solidFill>
                  <a:schemeClr val="accent1">
                    <a:lumMod val="50000"/>
                  </a:schemeClr>
                </a:solidFill>
                <a:latin typeface="Boogaloo" panose="020B0604020202020204" charset="0"/>
                <a:sym typeface="Arial"/>
              </a:rPr>
              <a:t> Ave S. </a:t>
            </a:r>
            <a:endParaRPr lang="en-US" sz="1600" dirty="0">
              <a:solidFill>
                <a:schemeClr val="accent1">
                  <a:lumMod val="50000"/>
                </a:schemeClr>
              </a:solidFill>
              <a:latin typeface="Boogaloo" panose="020B0604020202020204" charset="0"/>
              <a:sym typeface="Boogaloo"/>
            </a:endParaRPr>
          </a:p>
          <a:p>
            <a:pPr marL="0" marR="0" lvl="0" indent="0" algn="ctr" rtl="0">
              <a:lnSpc>
                <a:spcPct val="100000"/>
              </a:lnSpc>
              <a:spcBef>
                <a:spcPts val="0"/>
              </a:spcBef>
              <a:spcAft>
                <a:spcPts val="0"/>
              </a:spcAft>
              <a:buClr>
                <a:srgbClr val="000000"/>
              </a:buClr>
              <a:buSzPts val="1100"/>
              <a:buFont typeface="Arial"/>
              <a:buNone/>
            </a:pPr>
            <a:r>
              <a:rPr lang="en-US" sz="1600" u="none" strike="noStrike" cap="none" dirty="0">
                <a:solidFill>
                  <a:schemeClr val="accent1">
                    <a:lumMod val="50000"/>
                  </a:schemeClr>
                </a:solidFill>
                <a:latin typeface="Boogaloo"/>
                <a:ea typeface="Arial"/>
                <a:cs typeface="Arial"/>
                <a:sym typeface="Boogaloo"/>
              </a:rPr>
              <a:t>Lehigh Acres, Florida 33974</a:t>
            </a:r>
            <a:endParaRPr lang="en-US" sz="1600" u="none" strike="noStrike" cap="none" dirty="0">
              <a:solidFill>
                <a:schemeClr val="accent1">
                  <a:lumMod val="50000"/>
                </a:schemeClr>
              </a:solidFill>
              <a:ea typeface="Arial"/>
              <a:cs typeface="Arial"/>
              <a:sym typeface="Arial"/>
            </a:endParaRPr>
          </a:p>
        </p:txBody>
      </p:sp>
      <p:sp>
        <p:nvSpPr>
          <p:cNvPr id="56" name="Google Shape;56;p13"/>
          <p:cNvSpPr txBox="1"/>
          <p:nvPr/>
        </p:nvSpPr>
        <p:spPr>
          <a:xfrm>
            <a:off x="124800" y="116250"/>
            <a:ext cx="4678019" cy="7645824"/>
          </a:xfrm>
          <a:prstGeom prst="rect">
            <a:avLst/>
          </a:prstGeom>
          <a:noFill/>
          <a:ln>
            <a:noFill/>
          </a:ln>
        </p:spPr>
        <p:txBody>
          <a:bodyPr spcFirstLastPara="1" wrap="square" lIns="113100" tIns="113100" rIns="113100" bIns="113100" anchor="t" anchorCtr="0">
            <a:spAutoFit/>
          </a:bodyPr>
          <a:lstStyle/>
          <a:p>
            <a:pPr marL="0" marR="0" lvl="0" indent="0" algn="l" rtl="0">
              <a:lnSpc>
                <a:spcPct val="100000"/>
              </a:lnSpc>
              <a:spcBef>
                <a:spcPts val="0"/>
              </a:spcBef>
              <a:spcAft>
                <a:spcPts val="0"/>
              </a:spcAft>
              <a:buClr>
                <a:srgbClr val="000000"/>
              </a:buClr>
              <a:buSzPts val="1200"/>
              <a:buFont typeface="Arial"/>
              <a:buNone/>
            </a:pPr>
            <a:endParaRPr sz="12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endParaRPr sz="12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500"/>
              <a:buFont typeface="Arial"/>
              <a:buNone/>
            </a:pPr>
            <a:endParaRPr sz="50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500"/>
              <a:buFont typeface="Arial"/>
              <a:buNone/>
            </a:pPr>
            <a:endParaRPr sz="5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sz="1600" b="1" dirty="0">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r>
              <a:rPr lang="en" b="1" dirty="0">
                <a:solidFill>
                  <a:schemeClr val="accent1">
                    <a:lumMod val="50000"/>
                  </a:schemeClr>
                </a:solidFill>
                <a:latin typeface="Arial Narrow" panose="020B0606020202030204" pitchFamily="34" charset="0"/>
                <a:ea typeface="Open Sans"/>
                <a:cs typeface="Open Sans"/>
                <a:sym typeface="Open Sans"/>
              </a:rPr>
              <a:t>REG</a:t>
            </a:r>
            <a:r>
              <a:rPr lang="en-US" b="1" dirty="0">
                <a:solidFill>
                  <a:schemeClr val="accent1">
                    <a:lumMod val="50000"/>
                  </a:schemeClr>
                </a:solidFill>
                <a:latin typeface="Arial Narrow" panose="020B0606020202030204" pitchFamily="34" charset="0"/>
                <a:ea typeface="Open Sans"/>
                <a:cs typeface="Open Sans"/>
                <a:sym typeface="Open Sans"/>
              </a:rPr>
              <a:t>LAS DE COMPORTAMIENTO</a:t>
            </a:r>
          </a:p>
          <a:p>
            <a:pPr marL="0" marR="0" lvl="0" indent="0" algn="ctr" rtl="0">
              <a:lnSpc>
                <a:spcPct val="100000"/>
              </a:lnSpc>
              <a:spcBef>
                <a:spcPts val="0"/>
              </a:spcBef>
              <a:spcAft>
                <a:spcPts val="0"/>
              </a:spcAft>
              <a:buClr>
                <a:srgbClr val="000000"/>
              </a:buClr>
              <a:buSzPts val="1600"/>
              <a:buFont typeface="Arial"/>
              <a:buNone/>
            </a:pPr>
            <a:endParaRPr sz="1100" b="1" i="0" u="none" strike="noStrike" cap="none" dirty="0">
              <a:solidFill>
                <a:srgbClr val="000000"/>
              </a:solidFill>
              <a:latin typeface="Abadi" panose="020B0604020104020204" pitchFamily="34" charset="0"/>
              <a:ea typeface="Open Sans"/>
              <a:cs typeface="Open Sans"/>
              <a:sym typeface="Open Sans"/>
            </a:endParaRPr>
          </a:p>
          <a:p>
            <a:pPr lvl="0" algn="just">
              <a:buSzPts val="1200"/>
            </a:pPr>
            <a:r>
              <a:rPr lang="es-ES" sz="1200" dirty="0">
                <a:latin typeface="Arial Narrow" panose="020B0606020202030204" pitchFamily="34" charset="0"/>
                <a:ea typeface="Open Sans"/>
                <a:cs typeface="Open Sans"/>
                <a:sym typeface="Open Sans"/>
              </a:rPr>
              <a:t>El programa basado en tarifas enfatiza una cultura de colaboración, apoyo y respeto mutuo. Las relaciones positivas con los compañeros y un ambiente de aprendizaje cooperativo para los estudiantes y el personal son importantes para nosotros. Los niños y los padres deben conocer nuestra política de comportamiento:</a:t>
            </a:r>
          </a:p>
          <a:p>
            <a:pPr lvl="0" algn="just">
              <a:buSzPts val="1200"/>
            </a:pPr>
            <a:endParaRPr sz="1100" i="0" u="none" strike="noStrike" cap="none" dirty="0">
              <a:solidFill>
                <a:srgbClr val="000000"/>
              </a:solidFill>
              <a:latin typeface="Arial Narrow" panose="020B0606020202030204" pitchFamily="34" charset="0"/>
              <a:ea typeface="Open Sans"/>
              <a:cs typeface="Open Sans"/>
              <a:sym typeface="Open Sans"/>
            </a:endParaRPr>
          </a:p>
          <a:p>
            <a:pPr marL="0" marR="0" lvl="0" indent="0" algn="just" rtl="0">
              <a:lnSpc>
                <a:spcPct val="100000"/>
              </a:lnSpc>
              <a:spcBef>
                <a:spcPts val="0"/>
              </a:spcBef>
              <a:spcAft>
                <a:spcPts val="0"/>
              </a:spcAft>
              <a:buClr>
                <a:srgbClr val="000000"/>
              </a:buClr>
              <a:buSzPts val="1200"/>
              <a:buFont typeface="Arial"/>
              <a:buNone/>
            </a:pPr>
            <a:r>
              <a:rPr lang="en" sz="1200" b="1" dirty="0">
                <a:latin typeface="Arial Narrow" panose="020B0606020202030204" pitchFamily="34" charset="0"/>
                <a:ea typeface="Open Sans"/>
                <a:cs typeface="Open Sans"/>
                <a:sym typeface="Open Sans"/>
              </a:rPr>
              <a:t>PRIMERA</a:t>
            </a:r>
            <a:r>
              <a:rPr lang="en" sz="1200" b="1" i="0" u="none" strike="noStrike" cap="none" dirty="0">
                <a:solidFill>
                  <a:srgbClr val="000000"/>
                </a:solidFill>
                <a:latin typeface="Arial Narrow" panose="020B0606020202030204" pitchFamily="34" charset="0"/>
                <a:ea typeface="Open Sans"/>
                <a:cs typeface="Open Sans"/>
                <a:sym typeface="Open Sans"/>
              </a:rPr>
              <a:t> OF</a:t>
            </a:r>
            <a:r>
              <a:rPr lang="en-US" sz="1200" b="1" i="0" u="none" strike="noStrike" cap="none" dirty="0">
                <a:solidFill>
                  <a:srgbClr val="000000"/>
                </a:solidFill>
                <a:latin typeface="Arial Narrow" panose="020B0606020202030204" pitchFamily="34" charset="0"/>
                <a:ea typeface="Open Sans"/>
                <a:cs typeface="Open Sans"/>
                <a:sym typeface="Open Sans"/>
              </a:rPr>
              <a:t>ENSA</a:t>
            </a:r>
            <a:r>
              <a:rPr lang="en" sz="1200" i="0" u="none" strike="noStrike" cap="none" dirty="0">
                <a:solidFill>
                  <a:srgbClr val="000000"/>
                </a:solidFill>
                <a:latin typeface="Arial Narrow" panose="020B0606020202030204" pitchFamily="34" charset="0"/>
                <a:ea typeface="Open Sans"/>
                <a:cs typeface="Open Sans"/>
                <a:sym typeface="Open Sans"/>
              </a:rPr>
              <a:t>: </a:t>
            </a:r>
            <a:r>
              <a:rPr lang="en-US" sz="1200" i="0" u="none" strike="noStrike" cap="none" dirty="0" err="1">
                <a:solidFill>
                  <a:srgbClr val="000000"/>
                </a:solidFill>
                <a:latin typeface="Arial Narrow" panose="020B0606020202030204" pitchFamily="34" charset="0"/>
                <a:ea typeface="Open Sans"/>
                <a:cs typeface="Open Sans"/>
                <a:sym typeface="Open Sans"/>
              </a:rPr>
              <a:t>advertencia</a:t>
            </a:r>
            <a:r>
              <a:rPr lang="en-US" sz="1200" i="0" u="none" strike="noStrike" cap="none" dirty="0">
                <a:solidFill>
                  <a:srgbClr val="000000"/>
                </a:solidFill>
                <a:latin typeface="Arial Narrow" panose="020B0606020202030204" pitchFamily="34" charset="0"/>
                <a:ea typeface="Open Sans"/>
                <a:cs typeface="Open Sans"/>
                <a:sym typeface="Open Sans"/>
              </a:rPr>
              <a:t> </a:t>
            </a:r>
            <a:r>
              <a:rPr lang="en" sz="1200" dirty="0">
                <a:latin typeface="Arial Narrow" panose="020B0606020202030204" pitchFamily="34" charset="0"/>
                <a:ea typeface="Open Sans"/>
                <a:cs typeface="Open Sans"/>
                <a:sym typeface="Open Sans"/>
              </a:rPr>
              <a:t>v</a:t>
            </a:r>
            <a:r>
              <a:rPr lang="en" sz="1200" i="0" u="none" strike="noStrike" cap="none" dirty="0">
                <a:solidFill>
                  <a:srgbClr val="000000"/>
                </a:solidFill>
                <a:latin typeface="Arial Narrow" panose="020B0606020202030204" pitchFamily="34" charset="0"/>
                <a:ea typeface="Open Sans"/>
                <a:cs typeface="Open Sans"/>
                <a:sym typeface="Open Sans"/>
              </a:rPr>
              <a:t>erbal  </a:t>
            </a:r>
            <a:endParaRPr sz="1200" i="0" u="none" strike="noStrike" cap="none" dirty="0">
              <a:solidFill>
                <a:srgbClr val="000000"/>
              </a:solidFill>
              <a:latin typeface="Arial Narrow" panose="020B0606020202030204" pitchFamily="34" charset="0"/>
              <a:ea typeface="Open Sans"/>
              <a:cs typeface="Open Sans"/>
              <a:sym typeface="Open Sans"/>
            </a:endParaRPr>
          </a:p>
          <a:p>
            <a:pPr marL="0" marR="0" lvl="0" indent="0" algn="just" rtl="0">
              <a:lnSpc>
                <a:spcPct val="100000"/>
              </a:lnSpc>
              <a:spcBef>
                <a:spcPts val="0"/>
              </a:spcBef>
              <a:spcAft>
                <a:spcPts val="0"/>
              </a:spcAft>
              <a:buClr>
                <a:srgbClr val="000000"/>
              </a:buClr>
              <a:buSzPts val="1200"/>
              <a:buFont typeface="Arial"/>
              <a:buNone/>
            </a:pPr>
            <a:r>
              <a:rPr lang="en" sz="1200" b="1" i="0" u="none" strike="noStrike" cap="none" dirty="0">
                <a:solidFill>
                  <a:srgbClr val="000000"/>
                </a:solidFill>
                <a:latin typeface="Arial Narrow" panose="020B0606020202030204" pitchFamily="34" charset="0"/>
                <a:ea typeface="Open Sans"/>
                <a:cs typeface="Open Sans"/>
                <a:sym typeface="Open Sans"/>
              </a:rPr>
              <a:t>SE</a:t>
            </a:r>
            <a:r>
              <a:rPr lang="en-US" sz="1200" b="1" dirty="0">
                <a:latin typeface="Arial Narrow" panose="020B0606020202030204" pitchFamily="34" charset="0"/>
                <a:ea typeface="Open Sans"/>
                <a:cs typeface="Open Sans"/>
                <a:sym typeface="Open Sans"/>
              </a:rPr>
              <a:t>GUNDA</a:t>
            </a:r>
            <a:r>
              <a:rPr lang="en" sz="1200" b="1" i="0" u="none" strike="noStrike" cap="none" dirty="0">
                <a:solidFill>
                  <a:srgbClr val="000000"/>
                </a:solidFill>
                <a:latin typeface="Arial Narrow" panose="020B0606020202030204" pitchFamily="34" charset="0"/>
                <a:ea typeface="Open Sans"/>
                <a:cs typeface="Open Sans"/>
                <a:sym typeface="Open Sans"/>
              </a:rPr>
              <a:t> OF</a:t>
            </a:r>
            <a:r>
              <a:rPr lang="en-US" sz="1200" b="1" i="0" u="none" strike="noStrike" cap="none" dirty="0">
                <a:solidFill>
                  <a:srgbClr val="000000"/>
                </a:solidFill>
                <a:latin typeface="Arial Narrow" panose="020B0606020202030204" pitchFamily="34" charset="0"/>
                <a:ea typeface="Open Sans"/>
                <a:cs typeface="Open Sans"/>
                <a:sym typeface="Open Sans"/>
              </a:rPr>
              <a:t>ENSA</a:t>
            </a:r>
            <a:r>
              <a:rPr lang="en" sz="1200" i="0" u="none" strike="noStrike" cap="none" dirty="0">
                <a:solidFill>
                  <a:srgbClr val="000000"/>
                </a:solidFill>
                <a:latin typeface="Arial Narrow" panose="020B0606020202030204" pitchFamily="34" charset="0"/>
                <a:ea typeface="Open Sans"/>
                <a:cs typeface="Open Sans"/>
                <a:sym typeface="Open Sans"/>
              </a:rPr>
              <a:t>: </a:t>
            </a:r>
            <a:r>
              <a:rPr lang="en" sz="1200" dirty="0">
                <a:solidFill>
                  <a:schemeClr val="dk1"/>
                </a:solidFill>
                <a:latin typeface="Arial Narrow" panose="020B0606020202030204" pitchFamily="34" charset="0"/>
                <a:ea typeface="Open Sans"/>
                <a:cs typeface="Open Sans"/>
                <a:sym typeface="Open Sans"/>
              </a:rPr>
              <a:t>t</a:t>
            </a:r>
            <a:r>
              <a:rPr lang="en" sz="1200" i="0" u="none" strike="noStrike" cap="none" dirty="0">
                <a:solidFill>
                  <a:schemeClr val="dk1"/>
                </a:solidFill>
                <a:latin typeface="Arial Narrow" panose="020B0606020202030204" pitchFamily="34" charset="0"/>
                <a:ea typeface="Open Sans"/>
                <a:cs typeface="Open Sans"/>
                <a:sym typeface="Open Sans"/>
              </a:rPr>
              <a:t>i</a:t>
            </a:r>
            <a:r>
              <a:rPr lang="en-US" sz="1200" i="0" u="none" strike="noStrike" cap="none" dirty="0">
                <a:solidFill>
                  <a:schemeClr val="dk1"/>
                </a:solidFill>
                <a:latin typeface="Arial Narrow" panose="020B0606020202030204" pitchFamily="34" charset="0"/>
                <a:ea typeface="Open Sans"/>
                <a:cs typeface="Open Sans"/>
                <a:sym typeface="Open Sans"/>
              </a:rPr>
              <a:t>empo de espera para calmarse</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just" rtl="0">
              <a:lnSpc>
                <a:spcPct val="100000"/>
              </a:lnSpc>
              <a:spcBef>
                <a:spcPts val="0"/>
              </a:spcBef>
              <a:spcAft>
                <a:spcPts val="0"/>
              </a:spcAft>
              <a:buClr>
                <a:srgbClr val="000000"/>
              </a:buClr>
              <a:buSzPts val="1200"/>
              <a:buFont typeface="Arial"/>
              <a:buNone/>
            </a:pPr>
            <a:r>
              <a:rPr lang="en" sz="1200" b="1" i="0" u="none" strike="noStrike" cap="none" dirty="0">
                <a:solidFill>
                  <a:schemeClr val="dk1"/>
                </a:solidFill>
                <a:latin typeface="Arial Narrow" panose="020B0606020202030204" pitchFamily="34" charset="0"/>
                <a:ea typeface="Open Sans"/>
                <a:cs typeface="Open Sans"/>
                <a:sym typeface="Open Sans"/>
              </a:rPr>
              <a:t>T</a:t>
            </a:r>
            <a:r>
              <a:rPr lang="en-US" sz="1200" b="1" i="0" u="none" strike="noStrike" cap="none" dirty="0">
                <a:solidFill>
                  <a:schemeClr val="dk1"/>
                </a:solidFill>
                <a:latin typeface="Arial Narrow" panose="020B0606020202030204" pitchFamily="34" charset="0"/>
                <a:ea typeface="Open Sans"/>
                <a:cs typeface="Open Sans"/>
                <a:sym typeface="Open Sans"/>
              </a:rPr>
              <a:t>ERCERA</a:t>
            </a:r>
            <a:r>
              <a:rPr lang="en" sz="1200" b="1" i="0" u="none" strike="noStrike" cap="none" dirty="0">
                <a:solidFill>
                  <a:schemeClr val="dk1"/>
                </a:solidFill>
                <a:latin typeface="Arial Narrow" panose="020B0606020202030204" pitchFamily="34" charset="0"/>
                <a:ea typeface="Open Sans"/>
                <a:cs typeface="Open Sans"/>
                <a:sym typeface="Open Sans"/>
              </a:rPr>
              <a:t> O</a:t>
            </a:r>
            <a:r>
              <a:rPr lang="en-US" sz="1200" b="1" i="0" u="none" strike="noStrike" cap="none" dirty="0">
                <a:solidFill>
                  <a:schemeClr val="dk1"/>
                </a:solidFill>
                <a:latin typeface="Arial Narrow" panose="020B0606020202030204" pitchFamily="34" charset="0"/>
                <a:ea typeface="Open Sans"/>
                <a:cs typeface="Open Sans"/>
                <a:sym typeface="Open Sans"/>
              </a:rPr>
              <a:t>FENSA</a:t>
            </a:r>
            <a:r>
              <a:rPr lang="en" sz="1200" i="0" u="none" strike="noStrike" cap="none" dirty="0">
                <a:solidFill>
                  <a:schemeClr val="dk1"/>
                </a:solidFill>
                <a:latin typeface="Arial Narrow" panose="020B0606020202030204" pitchFamily="34" charset="0"/>
                <a:ea typeface="Open Sans"/>
                <a:cs typeface="Open Sans"/>
                <a:sym typeface="Open Sans"/>
              </a:rPr>
              <a:t>: </a:t>
            </a:r>
            <a:r>
              <a:rPr lang="en-US" sz="1200" i="0" u="none" strike="noStrike" cap="none" dirty="0">
                <a:solidFill>
                  <a:schemeClr val="dk1"/>
                </a:solidFill>
                <a:latin typeface="Arial Narrow" panose="020B0606020202030204" pitchFamily="34" charset="0"/>
                <a:ea typeface="Open Sans"/>
                <a:cs typeface="Open Sans"/>
                <a:sym typeface="Open Sans"/>
              </a:rPr>
              <a:t>r</a:t>
            </a:r>
            <a:r>
              <a:rPr lang="en" sz="1200" i="0" u="none" strike="noStrike" cap="none" dirty="0">
                <a:solidFill>
                  <a:schemeClr val="dk1"/>
                </a:solidFill>
                <a:latin typeface="Arial Narrow" panose="020B0606020202030204" pitchFamily="34" charset="0"/>
                <a:ea typeface="Open Sans"/>
                <a:cs typeface="Open Sans"/>
                <a:sym typeface="Open Sans"/>
              </a:rPr>
              <a:t>efe</a:t>
            </a:r>
            <a:r>
              <a:rPr lang="en-US" sz="1200" i="0" u="none" strike="noStrike" cap="none" dirty="0">
                <a:solidFill>
                  <a:schemeClr val="dk1"/>
                </a:solidFill>
                <a:latin typeface="Arial Narrow" panose="020B0606020202030204" pitchFamily="34" charset="0"/>
                <a:ea typeface="Open Sans"/>
                <a:cs typeface="Open Sans"/>
                <a:sym typeface="Open Sans"/>
              </a:rPr>
              <a:t>rido por escrito y se contactará a los padres/encargados</a:t>
            </a:r>
            <a:r>
              <a:rPr lang="en" sz="1200" i="0" u="none" strike="noStrike" cap="none" dirty="0">
                <a:solidFill>
                  <a:schemeClr val="dk1"/>
                </a:solidFill>
                <a:latin typeface="Arial Narrow" panose="020B0606020202030204" pitchFamily="34" charset="0"/>
                <a:ea typeface="Open Sans"/>
                <a:cs typeface="Open Sans"/>
                <a:sym typeface="Open Sans"/>
              </a:rPr>
              <a:t> </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just"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Arial Narrow" panose="020B0606020202030204" pitchFamily="34" charset="0"/>
              <a:ea typeface="Open Sans"/>
              <a:cs typeface="Open Sans"/>
              <a:sym typeface="Open Sans"/>
            </a:endParaRPr>
          </a:p>
          <a:p>
            <a:pPr lvl="0" algn="just">
              <a:buSzPts val="1200"/>
            </a:pPr>
            <a:r>
              <a:rPr lang="es-ES" sz="1200" b="1" dirty="0">
                <a:latin typeface="Arial Narrow" panose="020B0606020202030204" pitchFamily="34" charset="0"/>
                <a:ea typeface="Open Sans"/>
                <a:cs typeface="Open Sans"/>
                <a:sym typeface="Open Sans"/>
              </a:rPr>
              <a:t>NOTA: Tres referencias por escrito resultarán en una suspensión o expulsión del programa por el resto del año escolar.</a:t>
            </a:r>
          </a:p>
          <a:p>
            <a:pPr lvl="0" algn="just">
              <a:buSzPts val="1200"/>
            </a:pPr>
            <a:endParaRPr sz="1200"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r>
              <a:rPr lang="en" b="1" dirty="0">
                <a:solidFill>
                  <a:schemeClr val="accent1">
                    <a:lumMod val="50000"/>
                  </a:schemeClr>
                </a:solidFill>
                <a:latin typeface="Arial Narrow" panose="020B0606020202030204" pitchFamily="34" charset="0"/>
                <a:ea typeface="Open Sans"/>
                <a:cs typeface="Open Sans"/>
                <a:sym typeface="Open Sans"/>
              </a:rPr>
              <a:t>REGLAS DE DISPOSITIVOS ELECTR</a:t>
            </a:r>
            <a:r>
              <a:rPr lang="en-US" b="1" dirty="0">
                <a:solidFill>
                  <a:schemeClr val="accent1">
                    <a:lumMod val="50000"/>
                  </a:schemeClr>
                </a:solidFill>
                <a:latin typeface="Arial Narrow" panose="020B0606020202030204" pitchFamily="34" charset="0"/>
                <a:ea typeface="Open Sans"/>
                <a:cs typeface="Open Sans"/>
                <a:sym typeface="Open Sans"/>
              </a:rPr>
              <a:t>Ó</a:t>
            </a:r>
            <a:r>
              <a:rPr lang="en" b="1" dirty="0">
                <a:solidFill>
                  <a:schemeClr val="accent1">
                    <a:lumMod val="50000"/>
                  </a:schemeClr>
                </a:solidFill>
                <a:latin typeface="Arial Narrow" panose="020B0606020202030204" pitchFamily="34" charset="0"/>
                <a:ea typeface="Open Sans"/>
                <a:cs typeface="Open Sans"/>
                <a:sym typeface="Open Sans"/>
              </a:rPr>
              <a:t>NICOS</a:t>
            </a:r>
          </a:p>
          <a:p>
            <a:pPr marL="0" marR="0" lvl="0" indent="0" algn="ctr" rtl="0">
              <a:lnSpc>
                <a:spcPct val="100000"/>
              </a:lnSpc>
              <a:spcBef>
                <a:spcPts val="0"/>
              </a:spcBef>
              <a:spcAft>
                <a:spcPts val="0"/>
              </a:spcAft>
              <a:buClr>
                <a:srgbClr val="000000"/>
              </a:buClr>
              <a:buSzPts val="1600"/>
              <a:buFont typeface="Arial"/>
              <a:buNone/>
            </a:pPr>
            <a:endParaRPr sz="500" b="1" i="0" u="none" strike="noStrike" cap="none" dirty="0">
              <a:solidFill>
                <a:srgbClr val="000000"/>
              </a:solidFill>
              <a:latin typeface="Arial Narrow" panose="020B0606020202030204" pitchFamily="34" charset="0"/>
              <a:ea typeface="Open Sans"/>
              <a:cs typeface="Open Sans"/>
              <a:sym typeface="Open Sans"/>
            </a:endParaRPr>
          </a:p>
          <a:p>
            <a:pPr lvl="0" algn="just">
              <a:buSzPts val="1200"/>
            </a:pPr>
            <a:r>
              <a:rPr lang="es-ES" sz="1200" dirty="0">
                <a:latin typeface="Arial Narrow" panose="020B0606020202030204" pitchFamily="34" charset="0"/>
                <a:ea typeface="Open Sans" panose="020B0604020202020204" charset="0"/>
                <a:cs typeface="Open Sans" panose="020B0604020202020204" charset="0"/>
                <a:sym typeface="Arial Narrow"/>
              </a:rPr>
              <a:t>Las reglas de dispositivos electrónicos es consistente con las reglas de la escuela, por lo tanto, los teléfonos celulares, los dispositivos de juego u otros dispositivos electrónicos no deben usarse durante el tiempo que un niño esté en el programa de cuidado antes o después. Todos los dispositivos deben permanecer en la mochila del niño. Le pedimos que los juguetes, juegos y cualquier dispositivo electrónico se dejen en casa ya que nuestra escuela no se hará responsable por la propiedad perdida, dañada o robada.</a:t>
            </a:r>
            <a:endParaRPr sz="1200" dirty="0">
              <a:latin typeface="Arial Narrow" panose="020B0606020202030204" pitchFamily="34" charset="0"/>
              <a:ea typeface="Open Sans" panose="020B0604020202020204" charset="0"/>
              <a:cs typeface="Open Sans" panose="020B0604020202020204" charset="0"/>
              <a:sym typeface="Arial Narrow"/>
            </a:endParaRPr>
          </a:p>
        </p:txBody>
      </p:sp>
      <p:sp>
        <p:nvSpPr>
          <p:cNvPr id="57" name="Google Shape;57;p13"/>
          <p:cNvSpPr txBox="1"/>
          <p:nvPr/>
        </p:nvSpPr>
        <p:spPr>
          <a:xfrm>
            <a:off x="5029200" y="4320950"/>
            <a:ext cx="4904400" cy="3157757"/>
          </a:xfrm>
          <a:prstGeom prst="rect">
            <a:avLst/>
          </a:prstGeom>
          <a:ln w="381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800"/>
              <a:buFont typeface="Arial"/>
              <a:buNone/>
            </a:pPr>
            <a:r>
              <a:rPr lang="en" sz="1600" b="1" dirty="0">
                <a:solidFill>
                  <a:schemeClr val="accent1">
                    <a:lumMod val="50000"/>
                  </a:schemeClr>
                </a:solidFill>
                <a:latin typeface="Open Sans"/>
                <a:ea typeface="Open Sans"/>
                <a:cs typeface="Open Sans"/>
                <a:sym typeface="Open Sans"/>
              </a:rPr>
              <a:t>META DEL PROGRAMA BA</a:t>
            </a:r>
            <a:r>
              <a:rPr lang="en-US" sz="1600" b="1" dirty="0">
                <a:solidFill>
                  <a:schemeClr val="accent1">
                    <a:lumMod val="50000"/>
                  </a:schemeClr>
                </a:solidFill>
                <a:latin typeface="Open Sans"/>
                <a:ea typeface="Open Sans"/>
                <a:cs typeface="Open Sans"/>
                <a:sym typeface="Open Sans"/>
              </a:rPr>
              <a:t>SADO EN CUOTAS</a:t>
            </a:r>
            <a:endParaRPr sz="1600" b="1" dirty="0">
              <a:solidFill>
                <a:schemeClr val="accent1">
                  <a:lumMod val="50000"/>
                </a:schemeClr>
              </a:solidFill>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1800"/>
              <a:buFont typeface="Arial"/>
              <a:buNone/>
            </a:pPr>
            <a:endParaRPr sz="1200" dirty="0">
              <a:solidFill>
                <a:schemeClr val="dk1"/>
              </a:solidFill>
              <a:latin typeface="Open Sans"/>
              <a:ea typeface="Open Sans"/>
              <a:cs typeface="Open Sans"/>
              <a:sym typeface="Open Sans"/>
            </a:endParaRPr>
          </a:p>
          <a:p>
            <a:pPr lvl="0">
              <a:buClr>
                <a:schemeClr val="dk1"/>
              </a:buClr>
              <a:buSzPts val="1100"/>
            </a:pPr>
            <a:r>
              <a:rPr lang="es-ES" sz="1200" dirty="0">
                <a:solidFill>
                  <a:schemeClr val="dk1"/>
                </a:solidFill>
                <a:latin typeface="Arial Narrow" panose="020B0606020202030204" pitchFamily="34" charset="0"/>
                <a:ea typeface="Open Sans"/>
                <a:cs typeface="Open Sans"/>
                <a:sym typeface="Open Sans"/>
              </a:rPr>
              <a:t>El objetivo del programa basado en tarifas es proporcionar un programa basado en tarifas estandarizadas que permita el acceso a las familias a un costo razonable.</a:t>
            </a:r>
          </a:p>
          <a:p>
            <a:pPr lvl="0">
              <a:buClr>
                <a:schemeClr val="dk1"/>
              </a:buClr>
              <a:buSzPts val="1100"/>
            </a:pPr>
            <a:endParaRPr lang="es-ES" sz="1200" dirty="0">
              <a:solidFill>
                <a:schemeClr val="dk1"/>
              </a:solidFill>
              <a:latin typeface="Arial Narrow" panose="020B0606020202030204" pitchFamily="34" charset="0"/>
              <a:ea typeface="Open Sans"/>
              <a:cs typeface="Open Sans"/>
              <a:sym typeface="Open Sans"/>
            </a:endParaRPr>
          </a:p>
          <a:p>
            <a:pPr lvl="0">
              <a:buClr>
                <a:schemeClr val="dk1"/>
              </a:buClr>
              <a:buSzPts val="1100"/>
            </a:pPr>
            <a:r>
              <a:rPr lang="es-ES" sz="1200" dirty="0">
                <a:solidFill>
                  <a:schemeClr val="dk1"/>
                </a:solidFill>
                <a:latin typeface="Arial Narrow" panose="020B0606020202030204" pitchFamily="34" charset="0"/>
                <a:ea typeface="Open Sans"/>
                <a:cs typeface="Open Sans"/>
                <a:sym typeface="Open Sans"/>
              </a:rPr>
              <a:t>El programa basado en tarifas proporciona a nuestros estudiantes supervisión y actividades organizadas. El programa comenzará el 10 de agosto y concluirá el 29 de mayo.</a:t>
            </a:r>
          </a:p>
          <a:p>
            <a:pPr lvl="0">
              <a:buClr>
                <a:schemeClr val="dk1"/>
              </a:buClr>
              <a:buSzPts val="1100"/>
            </a:pPr>
            <a:endParaRPr lang="es-ES" sz="1200" dirty="0">
              <a:solidFill>
                <a:schemeClr val="dk1"/>
              </a:solidFill>
              <a:latin typeface="Arial Narrow" panose="020B0606020202030204" pitchFamily="34" charset="0"/>
              <a:ea typeface="Open Sans"/>
              <a:cs typeface="Open Sans"/>
              <a:sym typeface="Open Sans"/>
            </a:endParaRPr>
          </a:p>
          <a:p>
            <a:pPr lvl="0">
              <a:buClr>
                <a:schemeClr val="dk1"/>
              </a:buClr>
              <a:buSzPts val="1100"/>
            </a:pPr>
            <a:r>
              <a:rPr lang="es-ES" sz="1200" u="sng" dirty="0">
                <a:solidFill>
                  <a:schemeClr val="dk1"/>
                </a:solidFill>
                <a:latin typeface="Arial Narrow" panose="020B0606020202030204" pitchFamily="34" charset="0"/>
                <a:ea typeface="Open Sans"/>
                <a:cs typeface="Open Sans"/>
                <a:sym typeface="Open Sans"/>
              </a:rPr>
              <a:t>No se ofrecerán servicios de programa basados en tarifas por la tarde en ningún día de salida temprana</a:t>
            </a:r>
            <a:r>
              <a:rPr lang="es-ES" sz="1200" dirty="0">
                <a:solidFill>
                  <a:schemeClr val="dk1"/>
                </a:solidFill>
                <a:latin typeface="Arial Narrow" panose="020B0606020202030204" pitchFamily="34" charset="0"/>
                <a:ea typeface="Open Sans"/>
                <a:cs typeface="Open Sans"/>
                <a:sym typeface="Open Sans"/>
              </a:rPr>
              <a:t>. Por favor, haga arreglos con anticipación para sus necesidades de cuidado de niños después de la escuela para las siguientes siete fechas: </a:t>
            </a:r>
            <a:r>
              <a:rPr lang="es-ES" sz="1200" b="1" dirty="0">
                <a:solidFill>
                  <a:schemeClr val="dk1"/>
                </a:solidFill>
                <a:latin typeface="Arial Narrow" panose="020B0606020202030204" pitchFamily="34" charset="0"/>
                <a:ea typeface="Open Sans"/>
                <a:cs typeface="Open Sans"/>
                <a:sym typeface="Open Sans"/>
              </a:rPr>
              <a:t>30 de agosto, 25 de octubre, 21 de diciembre, 28 de febrero, 24 de abril, 30 de mayo y 31 de mayo.</a:t>
            </a:r>
            <a:endParaRPr sz="1200" b="1"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chemeClr val="dk1"/>
              </a:buClr>
              <a:buSzPts val="1100"/>
              <a:buFont typeface="Arial"/>
              <a:buNone/>
            </a:pPr>
            <a:endParaRPr sz="1700" b="0" i="0" u="none" strike="noStrike" cap="none" dirty="0">
              <a:solidFill>
                <a:srgbClr val="000000"/>
              </a:solidFill>
              <a:latin typeface="Boogaloo"/>
              <a:ea typeface="Boogaloo"/>
              <a:cs typeface="Boogaloo"/>
              <a:sym typeface="Boogaloo"/>
            </a:endParaRPr>
          </a:p>
        </p:txBody>
      </p:sp>
      <p:sp>
        <p:nvSpPr>
          <p:cNvPr id="58" name="Google Shape;58;p13"/>
          <p:cNvSpPr txBox="1"/>
          <p:nvPr/>
        </p:nvSpPr>
        <p:spPr>
          <a:xfrm>
            <a:off x="563007" y="244543"/>
            <a:ext cx="4027987" cy="2400627"/>
          </a:xfrm>
          <a:prstGeom prst="rect">
            <a:avLst/>
          </a:prstGeom>
          <a:ln w="381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 sz="1200" b="1" i="0" u="none" strike="noStrike" cap="none" dirty="0">
                <a:solidFill>
                  <a:schemeClr val="accent1">
                    <a:lumMod val="50000"/>
                  </a:schemeClr>
                </a:solidFill>
                <a:latin typeface="Arial Narrow" panose="020B0606020202030204" pitchFamily="34" charset="0"/>
                <a:ea typeface="Open Sans"/>
                <a:cs typeface="Open Sans"/>
                <a:sym typeface="Open Sans"/>
              </a:rPr>
              <a:t>HORAS DE OPERACI</a:t>
            </a:r>
            <a:r>
              <a:rPr lang="en-US" sz="1200" b="1" i="0" u="none" strike="noStrike" cap="none" dirty="0">
                <a:solidFill>
                  <a:schemeClr val="accent1">
                    <a:lumMod val="50000"/>
                  </a:schemeClr>
                </a:solidFill>
                <a:latin typeface="Arial Narrow" panose="020B0606020202030204" pitchFamily="34" charset="0"/>
                <a:ea typeface="Open Sans"/>
                <a:cs typeface="Open Sans"/>
                <a:sym typeface="Open Sans"/>
              </a:rPr>
              <a:t>Ó</a:t>
            </a:r>
            <a:r>
              <a:rPr lang="en" sz="1200" b="1" i="0" u="none" strike="noStrike" cap="none" dirty="0">
                <a:solidFill>
                  <a:schemeClr val="accent1">
                    <a:lumMod val="50000"/>
                  </a:schemeClr>
                </a:solidFill>
                <a:latin typeface="Arial Narrow" panose="020B0606020202030204" pitchFamily="34" charset="0"/>
                <a:ea typeface="Open Sans"/>
                <a:cs typeface="Open Sans"/>
                <a:sym typeface="Open Sans"/>
              </a:rPr>
              <a:t>N</a:t>
            </a:r>
            <a:endParaRPr sz="1200" b="1" i="0" u="none" strike="noStrike" cap="none" dirty="0">
              <a:solidFill>
                <a:schemeClr val="accent1">
                  <a:lumMod val="50000"/>
                </a:schemeClr>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200"/>
              <a:buFont typeface="Arial"/>
              <a:buNone/>
            </a:pP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100"/>
              <a:buFont typeface="Arial"/>
              <a:buNone/>
            </a:pPr>
            <a:r>
              <a:rPr lang="en-US" sz="1200" i="0" u="none" strike="noStrike" cap="none" dirty="0">
                <a:solidFill>
                  <a:schemeClr val="dk1"/>
                </a:solidFill>
                <a:latin typeface="Arial Narrow" panose="020B0606020202030204" pitchFamily="34" charset="0"/>
                <a:ea typeface="Open Sans"/>
                <a:cs typeface="Open Sans"/>
                <a:sym typeface="Open Sans"/>
              </a:rPr>
              <a:t>De </a:t>
            </a:r>
            <a:r>
              <a:rPr lang="en" sz="1200" i="0" u="none" strike="noStrike" cap="none" dirty="0">
                <a:solidFill>
                  <a:schemeClr val="dk1"/>
                </a:solidFill>
                <a:latin typeface="Arial Narrow" panose="020B0606020202030204" pitchFamily="34" charset="0"/>
                <a:ea typeface="Open Sans"/>
                <a:cs typeface="Open Sans"/>
                <a:sym typeface="Open Sans"/>
              </a:rPr>
              <a:t>lunes </a:t>
            </a:r>
            <a:r>
              <a:rPr lang="en-US" sz="1200" i="0" u="none" strike="noStrike" cap="none" dirty="0">
                <a:solidFill>
                  <a:schemeClr val="dk1"/>
                </a:solidFill>
                <a:latin typeface="Arial Narrow" panose="020B0606020202030204" pitchFamily="34" charset="0"/>
                <a:ea typeface="Open Sans"/>
                <a:cs typeface="Open Sans"/>
                <a:sym typeface="Open Sans"/>
              </a:rPr>
              <a:t>a</a:t>
            </a:r>
            <a:r>
              <a:rPr lang="en" sz="1200" i="0" u="none" strike="noStrike" cap="none" dirty="0">
                <a:solidFill>
                  <a:schemeClr val="dk1"/>
                </a:solidFill>
                <a:latin typeface="Arial Narrow" panose="020B0606020202030204" pitchFamily="34" charset="0"/>
                <a:ea typeface="Open Sans"/>
                <a:cs typeface="Open Sans"/>
                <a:sym typeface="Open Sans"/>
              </a:rPr>
              <a:t> </a:t>
            </a:r>
            <a:r>
              <a:rPr lang="en-US" sz="1200" i="0" u="none" strike="noStrike" cap="none" dirty="0">
                <a:solidFill>
                  <a:schemeClr val="dk1"/>
                </a:solidFill>
                <a:latin typeface="Arial Narrow" panose="020B0606020202030204" pitchFamily="34" charset="0"/>
                <a:ea typeface="Open Sans"/>
                <a:cs typeface="Open Sans"/>
                <a:sym typeface="Open Sans"/>
              </a:rPr>
              <a:t>viernes</a:t>
            </a:r>
            <a:r>
              <a:rPr lang="en" sz="1200" i="0" u="none" strike="noStrike" cap="none" dirty="0">
                <a:solidFill>
                  <a:schemeClr val="dk1"/>
                </a:solidFill>
                <a:latin typeface="Arial Narrow" panose="020B0606020202030204" pitchFamily="34" charset="0"/>
                <a:ea typeface="Open Sans"/>
                <a:cs typeface="Open Sans"/>
                <a:sym typeface="Open Sans"/>
              </a:rPr>
              <a:t> </a:t>
            </a:r>
            <a:r>
              <a:rPr lang="en" sz="1200" dirty="0">
                <a:solidFill>
                  <a:schemeClr val="dk1"/>
                </a:solidFill>
                <a:latin typeface="Arial Narrow" panose="020B0606020202030204" pitchFamily="34" charset="0"/>
                <a:ea typeface="Open Sans"/>
                <a:cs typeface="Open Sans"/>
                <a:sym typeface="Open Sans"/>
              </a:rPr>
              <a:t>durante</a:t>
            </a:r>
            <a:r>
              <a:rPr lang="en-US" sz="1200" i="0" u="none" strike="noStrike" cap="none" dirty="0">
                <a:solidFill>
                  <a:schemeClr val="dk1"/>
                </a:solidFill>
                <a:latin typeface="Arial Narrow" panose="020B0606020202030204" pitchFamily="34" charset="0"/>
                <a:ea typeface="Open Sans"/>
                <a:cs typeface="Open Sans"/>
                <a:sym typeface="Open Sans"/>
              </a:rPr>
              <a:t> todos los días escolares abiertos.</a:t>
            </a:r>
          </a:p>
          <a:p>
            <a:pPr marL="0" marR="0" lvl="0" indent="0" algn="ctr" rtl="0">
              <a:lnSpc>
                <a:spcPct val="100000"/>
              </a:lnSpc>
              <a:spcBef>
                <a:spcPts val="0"/>
              </a:spcBef>
              <a:spcAft>
                <a:spcPts val="0"/>
              </a:spcAft>
              <a:buClr>
                <a:srgbClr val="000000"/>
              </a:buClr>
              <a:buSzPts val="1100"/>
              <a:buFont typeface="Arial"/>
              <a:buNone/>
            </a:pPr>
            <a:r>
              <a:rPr lang="en" sz="1200" i="0" u="none" strike="noStrike" cap="none" dirty="0">
                <a:solidFill>
                  <a:schemeClr val="dk1"/>
                </a:solidFill>
                <a:latin typeface="Arial Narrow" panose="020B0606020202030204" pitchFamily="34" charset="0"/>
                <a:ea typeface="Open Sans"/>
                <a:cs typeface="Open Sans"/>
                <a:sym typeface="Open Sans"/>
              </a:rPr>
              <a:t> </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100"/>
              <a:buFont typeface="Arial"/>
              <a:buNone/>
            </a:pPr>
            <a:r>
              <a:rPr lang="en" sz="1200" b="1" dirty="0">
                <a:solidFill>
                  <a:schemeClr val="dk1"/>
                </a:solidFill>
                <a:latin typeface="Arial Narrow" panose="020B0606020202030204" pitchFamily="34" charset="0"/>
                <a:ea typeface="Open Sans"/>
                <a:cs typeface="Open Sans"/>
                <a:sym typeface="Open Sans"/>
              </a:rPr>
              <a:t>Hora</a:t>
            </a:r>
            <a:r>
              <a:rPr lang="en-US" sz="1200" b="1" dirty="0" err="1">
                <a:solidFill>
                  <a:schemeClr val="dk1"/>
                </a:solidFill>
                <a:latin typeface="Arial Narrow" panose="020B0606020202030204" pitchFamily="34" charset="0"/>
                <a:ea typeface="Open Sans"/>
                <a:cs typeface="Open Sans"/>
                <a:sym typeface="Open Sans"/>
              </a:rPr>
              <a:t>rio</a:t>
            </a:r>
            <a:r>
              <a:rPr lang="en" sz="1200" b="1" dirty="0">
                <a:solidFill>
                  <a:schemeClr val="dk1"/>
                </a:solidFill>
                <a:latin typeface="Arial Narrow" panose="020B0606020202030204" pitchFamily="34" charset="0"/>
                <a:ea typeface="Open Sans"/>
                <a:cs typeface="Open Sans"/>
                <a:sym typeface="Open Sans"/>
              </a:rPr>
              <a:t> e</a:t>
            </a:r>
            <a:r>
              <a:rPr lang="en-US" sz="1200" b="1" dirty="0">
                <a:solidFill>
                  <a:schemeClr val="dk1"/>
                </a:solidFill>
                <a:latin typeface="Arial Narrow" panose="020B0606020202030204" pitchFamily="34" charset="0"/>
                <a:ea typeface="Open Sans"/>
                <a:cs typeface="Open Sans"/>
                <a:sym typeface="Open Sans"/>
              </a:rPr>
              <a:t>n la Mañana</a:t>
            </a:r>
            <a:r>
              <a:rPr lang="en" sz="1200" i="0" u="none" strike="noStrike" cap="none" dirty="0">
                <a:solidFill>
                  <a:schemeClr val="dk1"/>
                </a:solidFill>
                <a:latin typeface="Arial Narrow" panose="020B0606020202030204" pitchFamily="34" charset="0"/>
                <a:ea typeface="Open Sans"/>
                <a:cs typeface="Open Sans"/>
                <a:sym typeface="Open Sans"/>
              </a:rPr>
              <a:t>: 6:30 – 7:25 </a:t>
            </a:r>
            <a:r>
              <a:rPr lang="en-US" sz="1200" dirty="0">
                <a:solidFill>
                  <a:schemeClr val="dk1"/>
                </a:solidFill>
                <a:latin typeface="Arial Narrow" panose="020B0606020202030204" pitchFamily="34" charset="0"/>
                <a:ea typeface="Open Sans"/>
                <a:cs typeface="Open Sans"/>
                <a:sym typeface="Open Sans"/>
              </a:rPr>
              <a:t>para </a:t>
            </a:r>
            <a:r>
              <a:rPr lang="en-US" sz="1200" i="0" u="none" strike="noStrike" cap="none" dirty="0">
                <a:solidFill>
                  <a:schemeClr val="dk1"/>
                </a:solidFill>
                <a:latin typeface="Arial Narrow" panose="020B0606020202030204" pitchFamily="34" charset="0"/>
                <a:ea typeface="Open Sans"/>
                <a:cs typeface="Open Sans"/>
                <a:sym typeface="Open Sans"/>
              </a:rPr>
              <a:t>AM</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100"/>
              <a:buFont typeface="Arial"/>
              <a:buNone/>
            </a:pPr>
            <a:r>
              <a:rPr lang="en" sz="1200" b="1" dirty="0">
                <a:solidFill>
                  <a:schemeClr val="dk1"/>
                </a:solidFill>
                <a:latin typeface="Arial Narrow" panose="020B0606020202030204" pitchFamily="34" charset="0"/>
                <a:ea typeface="Open Sans"/>
                <a:cs typeface="Open Sans"/>
                <a:sym typeface="Open Sans"/>
              </a:rPr>
              <a:t>Hora</a:t>
            </a:r>
            <a:r>
              <a:rPr lang="en-US" sz="1200" b="1" dirty="0" err="1">
                <a:solidFill>
                  <a:schemeClr val="dk1"/>
                </a:solidFill>
                <a:latin typeface="Arial Narrow" panose="020B0606020202030204" pitchFamily="34" charset="0"/>
                <a:ea typeface="Open Sans"/>
                <a:cs typeface="Open Sans"/>
                <a:sym typeface="Open Sans"/>
              </a:rPr>
              <a:t>rio</a:t>
            </a:r>
            <a:r>
              <a:rPr lang="en" sz="1200" b="1" dirty="0">
                <a:solidFill>
                  <a:schemeClr val="dk1"/>
                </a:solidFill>
                <a:latin typeface="Arial Narrow" panose="020B0606020202030204" pitchFamily="34" charset="0"/>
                <a:ea typeface="Open Sans"/>
                <a:cs typeface="Open Sans"/>
                <a:sym typeface="Open Sans"/>
              </a:rPr>
              <a:t> en la </a:t>
            </a:r>
            <a:r>
              <a:rPr lang="en-US" sz="1200" b="1" dirty="0">
                <a:solidFill>
                  <a:schemeClr val="dk1"/>
                </a:solidFill>
                <a:latin typeface="Arial Narrow" panose="020B0606020202030204" pitchFamily="34" charset="0"/>
                <a:ea typeface="Open Sans"/>
                <a:cs typeface="Open Sans"/>
                <a:sym typeface="Open Sans"/>
              </a:rPr>
              <a:t>T</a:t>
            </a:r>
            <a:r>
              <a:rPr lang="en" sz="1200" b="1" dirty="0">
                <a:solidFill>
                  <a:schemeClr val="dk1"/>
                </a:solidFill>
                <a:latin typeface="Arial Narrow" panose="020B0606020202030204" pitchFamily="34" charset="0"/>
                <a:ea typeface="Open Sans"/>
                <a:cs typeface="Open Sans"/>
                <a:sym typeface="Open Sans"/>
              </a:rPr>
              <a:t>arde</a:t>
            </a:r>
            <a:r>
              <a:rPr lang="en" sz="1200" i="0" u="none" strike="noStrike" cap="none" dirty="0">
                <a:solidFill>
                  <a:schemeClr val="dk1"/>
                </a:solidFill>
                <a:latin typeface="Arial Narrow" panose="020B0606020202030204" pitchFamily="34" charset="0"/>
                <a:ea typeface="Open Sans"/>
                <a:cs typeface="Open Sans"/>
                <a:sym typeface="Open Sans"/>
              </a:rPr>
              <a:t>: </a:t>
            </a:r>
            <a:r>
              <a:rPr lang="en-US" sz="1200" i="0" u="none" strike="noStrike" cap="none" dirty="0">
                <a:solidFill>
                  <a:schemeClr val="dk1"/>
                </a:solidFill>
                <a:latin typeface="Arial Narrow" panose="020B0606020202030204" pitchFamily="34" charset="0"/>
                <a:ea typeface="Open Sans"/>
                <a:cs typeface="Open Sans"/>
                <a:sym typeface="Open Sans"/>
              </a:rPr>
              <a:t>2:45 – 6:00 para PM</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100"/>
              <a:buFont typeface="Arial"/>
              <a:buNone/>
            </a:pPr>
            <a:r>
              <a:rPr lang="en-US" sz="1200" b="1" dirty="0">
                <a:solidFill>
                  <a:schemeClr val="dk1"/>
                </a:solidFill>
                <a:latin typeface="Arial Narrow" panose="020B0606020202030204" pitchFamily="34" charset="0"/>
                <a:ea typeface="Open Sans"/>
                <a:cs typeface="Open Sans"/>
                <a:sym typeface="Open Sans"/>
              </a:rPr>
              <a:t>Fecha de Inicio del Programa</a:t>
            </a:r>
            <a:r>
              <a:rPr lang="en" sz="1200" i="0" u="none" strike="noStrike" cap="none" dirty="0">
                <a:solidFill>
                  <a:schemeClr val="dk1"/>
                </a:solidFill>
                <a:latin typeface="Arial Narrow" panose="020B0606020202030204" pitchFamily="34" charset="0"/>
                <a:ea typeface="Open Sans"/>
                <a:cs typeface="Open Sans"/>
                <a:sym typeface="Open Sans"/>
              </a:rPr>
              <a:t>: 08/10/2023</a:t>
            </a:r>
            <a:endParaRPr sz="1200" i="0" u="none" strike="noStrike" cap="none" dirty="0">
              <a:solidFill>
                <a:schemeClr val="dk1"/>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100"/>
              <a:buFont typeface="Arial"/>
              <a:buNone/>
            </a:pPr>
            <a:r>
              <a:rPr lang="en" sz="1200" b="1" dirty="0">
                <a:solidFill>
                  <a:schemeClr val="dk1"/>
                </a:solidFill>
                <a:latin typeface="Arial Narrow" panose="020B0606020202030204" pitchFamily="34" charset="0"/>
                <a:ea typeface="Open Sans"/>
                <a:cs typeface="Open Sans"/>
                <a:sym typeface="Open Sans"/>
              </a:rPr>
              <a:t>Fecha </a:t>
            </a:r>
            <a:r>
              <a:rPr lang="en-US" sz="1200" b="1" dirty="0">
                <a:solidFill>
                  <a:schemeClr val="dk1"/>
                </a:solidFill>
                <a:latin typeface="Arial Narrow" panose="020B0606020202030204" pitchFamily="34" charset="0"/>
                <a:ea typeface="Open Sans"/>
                <a:cs typeface="Open Sans"/>
                <a:sym typeface="Open Sans"/>
              </a:rPr>
              <a:t>C</a:t>
            </a:r>
            <a:r>
              <a:rPr lang="en" sz="1200" b="1" dirty="0">
                <a:solidFill>
                  <a:schemeClr val="dk1"/>
                </a:solidFill>
                <a:latin typeface="Arial Narrow" panose="020B0606020202030204" pitchFamily="34" charset="0"/>
                <a:ea typeface="Open Sans"/>
                <a:cs typeface="Open Sans"/>
                <a:sym typeface="Open Sans"/>
              </a:rPr>
              <a:t>uando Termina el Prog</a:t>
            </a:r>
            <a:r>
              <a:rPr lang="en-US" sz="1200" b="1" dirty="0" err="1">
                <a:solidFill>
                  <a:schemeClr val="dk1"/>
                </a:solidFill>
                <a:latin typeface="Arial Narrow" panose="020B0606020202030204" pitchFamily="34" charset="0"/>
                <a:ea typeface="Open Sans"/>
                <a:cs typeface="Open Sans"/>
                <a:sym typeface="Open Sans"/>
              </a:rPr>
              <a:t>rama</a:t>
            </a:r>
            <a:r>
              <a:rPr lang="en" sz="1200" i="0" u="none" strike="noStrike" cap="none" dirty="0">
                <a:solidFill>
                  <a:schemeClr val="dk1"/>
                </a:solidFill>
                <a:latin typeface="Arial Narrow" panose="020B0606020202030204" pitchFamily="34" charset="0"/>
                <a:ea typeface="Open Sans"/>
                <a:cs typeface="Open Sans"/>
                <a:sym typeface="Open Sans"/>
              </a:rPr>
              <a:t>: 05/29/2024</a:t>
            </a:r>
          </a:p>
          <a:p>
            <a:pPr marL="0" marR="0" lvl="0" indent="0" algn="ctr" rtl="0">
              <a:lnSpc>
                <a:spcPct val="100000"/>
              </a:lnSpc>
              <a:spcBef>
                <a:spcPts val="0"/>
              </a:spcBef>
              <a:spcAft>
                <a:spcPts val="0"/>
              </a:spcAft>
              <a:buClr>
                <a:srgbClr val="000000"/>
              </a:buClr>
              <a:buSzPts val="1100"/>
              <a:buFont typeface="Arial"/>
              <a:buNone/>
            </a:pPr>
            <a:endParaRPr sz="1200" i="0" u="none" strike="noStrike" cap="none" dirty="0">
              <a:solidFill>
                <a:schemeClr val="dk1"/>
              </a:solidFill>
              <a:latin typeface="Arial Narrow" panose="020B0606020202030204" pitchFamily="34" charset="0"/>
              <a:ea typeface="Open Sans"/>
              <a:cs typeface="Open Sans"/>
              <a:sym typeface="Open Sans"/>
            </a:endParaRPr>
          </a:p>
          <a:p>
            <a:pPr lvl="0" algn="ctr">
              <a:buSzPts val="1100"/>
            </a:pPr>
            <a:r>
              <a:rPr lang="es-ES" sz="1200" dirty="0">
                <a:solidFill>
                  <a:schemeClr val="dk1"/>
                </a:solidFill>
                <a:latin typeface="Arial Narrow" panose="020B0606020202030204" pitchFamily="34" charset="0"/>
                <a:ea typeface="Open Sans"/>
                <a:cs typeface="Open Sans"/>
                <a:sym typeface="Open Sans"/>
              </a:rPr>
              <a:t>No habrá un programa basado en tarifas por la tarde en los días de salida temprano, pero ofreceremos servicios por la mañana:</a:t>
            </a:r>
          </a:p>
          <a:p>
            <a:pPr lvl="0" algn="ctr">
              <a:buSzPts val="1100"/>
            </a:pPr>
            <a:r>
              <a:rPr lang="es-ES" sz="1200" dirty="0">
                <a:solidFill>
                  <a:schemeClr val="dk1"/>
                </a:solidFill>
                <a:latin typeface="Arial Narrow" panose="020B0606020202030204" pitchFamily="34" charset="0"/>
                <a:ea typeface="Open Sans"/>
                <a:cs typeface="Open Sans"/>
                <a:sym typeface="Open Sans"/>
              </a:rPr>
              <a:t>(consulte el frente de este documento para ver las fechas)</a:t>
            </a:r>
            <a:endParaRPr sz="1200" i="0" u="none" strike="noStrike" cap="none" dirty="0">
              <a:solidFill>
                <a:schemeClr val="dk1"/>
              </a:solidFill>
              <a:latin typeface="Arial Narrow" panose="020B0606020202030204" pitchFamily="34" charset="0"/>
              <a:ea typeface="Open Sans"/>
              <a:cs typeface="Open Sans"/>
              <a:sym typeface="Open Sans"/>
            </a:endParaRPr>
          </a:p>
        </p:txBody>
      </p:sp>
      <p:pic>
        <p:nvPicPr>
          <p:cNvPr id="3" name="Picture 2">
            <a:extLst>
              <a:ext uri="{FF2B5EF4-FFF2-40B4-BE49-F238E27FC236}">
                <a16:creationId xmlns:a16="http://schemas.microsoft.com/office/drawing/2014/main" id="{834F55E8-6D1A-443B-AD1D-918783853DE6}"/>
              </a:ext>
            </a:extLst>
          </p:cNvPr>
          <p:cNvPicPr>
            <a:picLocks noChangeAspect="1"/>
          </p:cNvPicPr>
          <p:nvPr/>
        </p:nvPicPr>
        <p:blipFill>
          <a:blip r:embed="rId3"/>
          <a:stretch>
            <a:fillRect/>
          </a:stretch>
        </p:blipFill>
        <p:spPr>
          <a:xfrm>
            <a:off x="6955620" y="1553605"/>
            <a:ext cx="1051560" cy="12210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p:nvPr/>
        </p:nvSpPr>
        <p:spPr>
          <a:xfrm>
            <a:off x="5105825" y="189505"/>
            <a:ext cx="4827775" cy="7061049"/>
          </a:xfrm>
          <a:prstGeom prst="rect">
            <a:avLst/>
          </a:prstGeom>
          <a:ln w="38100"/>
        </p:spPr>
        <p:style>
          <a:lnRef idx="2">
            <a:schemeClr val="accent1"/>
          </a:lnRef>
          <a:fillRef idx="1">
            <a:schemeClr val="lt1"/>
          </a:fillRef>
          <a:effectRef idx="0">
            <a:schemeClr val="accent1"/>
          </a:effectRef>
          <a:fontRef idx="minor">
            <a:schemeClr val="dk1"/>
          </a:fontRef>
        </p:style>
        <p:txBody>
          <a:bodyPr spcFirstLastPara="1" wrap="square" lIns="113100" tIns="113100" rIns="113100" bIns="113100"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 sz="1600" b="1" dirty="0">
                <a:solidFill>
                  <a:schemeClr val="accent1">
                    <a:lumMod val="50000"/>
                  </a:schemeClr>
                </a:solidFill>
                <a:latin typeface="Open Sans"/>
                <a:ea typeface="Open Sans"/>
                <a:cs typeface="Open Sans"/>
                <a:sym typeface="Open Sans"/>
              </a:rPr>
              <a:t>P</a:t>
            </a:r>
            <a:r>
              <a:rPr lang="en-US" sz="1600" b="1" dirty="0">
                <a:solidFill>
                  <a:schemeClr val="accent1">
                    <a:lumMod val="50000"/>
                  </a:schemeClr>
                </a:solidFill>
                <a:latin typeface="Open Sans"/>
                <a:ea typeface="Open Sans"/>
                <a:cs typeface="Open Sans"/>
                <a:sym typeface="Open Sans"/>
              </a:rPr>
              <a:t>AGOS</a:t>
            </a:r>
            <a:r>
              <a:rPr lang="en" sz="1600" b="1" dirty="0">
                <a:solidFill>
                  <a:schemeClr val="accent1">
                    <a:lumMod val="50000"/>
                  </a:schemeClr>
                </a:solidFill>
                <a:latin typeface="Open Sans"/>
                <a:ea typeface="Open Sans"/>
                <a:cs typeface="Open Sans"/>
                <a:sym typeface="Open Sans"/>
              </a:rPr>
              <a:t> AND COSTOS</a:t>
            </a:r>
            <a:r>
              <a:rPr lang="en" sz="1600" b="1" i="0" u="none" strike="noStrike" cap="none" dirty="0">
                <a:solidFill>
                  <a:schemeClr val="accent1">
                    <a:lumMod val="50000"/>
                  </a:schemeClr>
                </a:solidFill>
                <a:sym typeface="Arial"/>
              </a:rPr>
              <a:t> </a:t>
            </a:r>
            <a:endParaRPr sz="1600" b="1" i="0" u="none" strike="noStrike" cap="none" dirty="0">
              <a:solidFill>
                <a:schemeClr val="accent1">
                  <a:lumMod val="50000"/>
                </a:schemeClr>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endParaRPr sz="1200" b="1" i="0" u="sng"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r>
              <a:rPr lang="en" sz="1200" b="1" u="sng" dirty="0">
                <a:latin typeface="Arial Narrow" panose="020B0606020202030204" pitchFamily="34" charset="0"/>
                <a:ea typeface="Open Sans"/>
                <a:cs typeface="Open Sans"/>
                <a:sym typeface="Open Sans"/>
              </a:rPr>
              <a:t>Cuota/costo de Inscripci</a:t>
            </a:r>
            <a:r>
              <a:rPr lang="en-US" sz="1200" b="1" u="sng" dirty="0">
                <a:latin typeface="Arial Narrow" panose="020B0606020202030204" pitchFamily="34" charset="0"/>
                <a:ea typeface="Open Sans"/>
                <a:cs typeface="Open Sans"/>
                <a:sym typeface="Open Sans"/>
              </a:rPr>
              <a:t>ó</a:t>
            </a:r>
            <a:r>
              <a:rPr lang="en" sz="1200" b="1" u="sng" dirty="0">
                <a:latin typeface="Arial Narrow" panose="020B0606020202030204" pitchFamily="34" charset="0"/>
                <a:ea typeface="Open Sans"/>
                <a:cs typeface="Open Sans"/>
                <a:sym typeface="Open Sans"/>
              </a:rPr>
              <a:t>n</a:t>
            </a:r>
            <a:endParaRPr sz="1200" b="1" u="sng" dirty="0">
              <a:latin typeface="Arial Narrow" panose="020B0606020202030204" pitchFamily="34" charset="0"/>
              <a:ea typeface="Open Sans"/>
              <a:cs typeface="Open Sans"/>
              <a:sym typeface="Open Sans"/>
            </a:endParaRPr>
          </a:p>
          <a:p>
            <a:pPr lvl="0">
              <a:buClr>
                <a:schemeClr val="dk1"/>
              </a:buClr>
              <a:buSzPts val="1100"/>
            </a:pPr>
            <a:r>
              <a:rPr lang="en" sz="1200" dirty="0">
                <a:solidFill>
                  <a:schemeClr val="dk1"/>
                </a:solidFill>
                <a:latin typeface="Arial Narrow" panose="020B0606020202030204" pitchFamily="34" charset="0"/>
                <a:ea typeface="Open Sans"/>
                <a:cs typeface="Open Sans"/>
                <a:sym typeface="Open Sans"/>
              </a:rPr>
              <a:t>Costo de Inscripci</a:t>
            </a:r>
            <a:r>
              <a:rPr lang="en-US" sz="1200" dirty="0">
                <a:solidFill>
                  <a:schemeClr val="dk1"/>
                </a:solidFill>
                <a:latin typeface="Arial Narrow" panose="020B0606020202030204" pitchFamily="34" charset="0"/>
                <a:ea typeface="Open Sans"/>
                <a:cs typeface="Open Sans"/>
                <a:sym typeface="Open Sans"/>
              </a:rPr>
              <a:t>ó</a:t>
            </a:r>
            <a:r>
              <a:rPr lang="en" sz="1200" dirty="0">
                <a:solidFill>
                  <a:schemeClr val="dk1"/>
                </a:solidFill>
                <a:latin typeface="Arial Narrow" panose="020B0606020202030204" pitchFamily="34" charset="0"/>
                <a:ea typeface="Open Sans"/>
                <a:cs typeface="Open Sans"/>
                <a:sym typeface="Open Sans"/>
              </a:rPr>
              <a:t>n: </a:t>
            </a:r>
            <a:r>
              <a:rPr lang="es-ES" sz="1200" dirty="0">
                <a:solidFill>
                  <a:schemeClr val="dk1"/>
                </a:solidFill>
                <a:latin typeface="Arial Narrow" panose="020B0606020202030204" pitchFamily="34" charset="0"/>
                <a:ea typeface="Open Sans"/>
                <a:cs typeface="Open Sans"/>
                <a:sym typeface="Open Sans"/>
              </a:rPr>
              <a:t>$ 25 un niño/a / $ 40 por familia (no reembolsable)</a:t>
            </a:r>
          </a:p>
          <a:p>
            <a:pPr lvl="0">
              <a:buClr>
                <a:schemeClr val="dk1"/>
              </a:buClr>
              <a:buSzPts val="1100"/>
            </a:pPr>
            <a:r>
              <a:rPr lang="es-ES" sz="1200" dirty="0">
                <a:solidFill>
                  <a:schemeClr val="dk1"/>
                </a:solidFill>
                <a:latin typeface="Arial Narrow" panose="020B0606020202030204" pitchFamily="34" charset="0"/>
                <a:ea typeface="Open Sans"/>
                <a:cs typeface="Open Sans"/>
                <a:sym typeface="Open Sans"/>
              </a:rPr>
              <a:t>$ 25 un niño / $ 40 por familia (no reembolsable)</a:t>
            </a:r>
          </a:p>
          <a:p>
            <a:pPr lvl="0">
              <a:buClr>
                <a:schemeClr val="dk1"/>
              </a:buClr>
              <a:buSzPts val="1100"/>
            </a:pPr>
            <a:endParaRPr lang="es-ES" sz="1200" dirty="0">
              <a:solidFill>
                <a:schemeClr val="dk1"/>
              </a:solidFill>
              <a:latin typeface="Arial Narrow" panose="020B0606020202030204" pitchFamily="34" charset="0"/>
              <a:ea typeface="Open Sans"/>
              <a:cs typeface="Open Sans"/>
              <a:sym typeface="Open Sans"/>
            </a:endParaRPr>
          </a:p>
          <a:p>
            <a:pPr lvl="0">
              <a:buClr>
                <a:schemeClr val="dk1"/>
              </a:buClr>
              <a:buSzPts val="1100"/>
            </a:pPr>
            <a:r>
              <a:rPr lang="es-ES" sz="1200" b="1" u="sng" dirty="0">
                <a:latin typeface="Arial Narrow" panose="020B0606020202030204" pitchFamily="34" charset="0"/>
                <a:ea typeface="Open Sans"/>
                <a:cs typeface="Open Sans"/>
                <a:sym typeface="Open Sans"/>
              </a:rPr>
              <a:t>Antes de la escuela (</a:t>
            </a:r>
            <a:r>
              <a:rPr lang="es-ES" sz="1200" b="1" u="sng" dirty="0" err="1">
                <a:latin typeface="Arial Narrow" panose="020B0606020202030204" pitchFamily="34" charset="0"/>
                <a:ea typeface="Open Sans"/>
                <a:cs typeface="Open Sans"/>
                <a:sym typeface="Open Sans"/>
              </a:rPr>
              <a:t>enter</a:t>
            </a:r>
            <a:r>
              <a:rPr lang="es-ES" sz="1200" b="1" u="sng" dirty="0">
                <a:latin typeface="Arial Narrow" panose="020B0606020202030204" pitchFamily="34" charset="0"/>
                <a:ea typeface="Open Sans"/>
                <a:cs typeface="Open Sans"/>
                <a:sym typeface="Open Sans"/>
              </a:rPr>
              <a:t> </a:t>
            </a:r>
            <a:r>
              <a:rPr lang="es-ES" sz="1200" b="1" u="sng" dirty="0" err="1">
                <a:latin typeface="Arial Narrow" panose="020B0606020202030204" pitchFamily="34" charset="0"/>
                <a:ea typeface="Open Sans"/>
                <a:cs typeface="Open Sans"/>
                <a:sym typeface="Open Sans"/>
              </a:rPr>
              <a:t>your</a:t>
            </a:r>
            <a:r>
              <a:rPr lang="es-ES" sz="1200" b="1" u="sng" dirty="0">
                <a:latin typeface="Arial Narrow" panose="020B0606020202030204" pitchFamily="34" charset="0"/>
                <a:ea typeface="Open Sans"/>
                <a:cs typeface="Open Sans"/>
                <a:sym typeface="Open Sans"/>
              </a:rPr>
              <a:t> </a:t>
            </a:r>
            <a:r>
              <a:rPr lang="es-ES" sz="1200" b="1" u="sng" dirty="0" err="1">
                <a:latin typeface="Arial Narrow" panose="020B0606020202030204" pitchFamily="34" charset="0"/>
                <a:ea typeface="Open Sans"/>
                <a:cs typeface="Open Sans"/>
                <a:sym typeface="Open Sans"/>
              </a:rPr>
              <a:t>school</a:t>
            </a:r>
            <a:r>
              <a:rPr lang="es-ES" sz="1200" b="1" u="sng" dirty="0">
                <a:latin typeface="Arial Narrow" panose="020B0606020202030204" pitchFamily="34" charset="0"/>
                <a:ea typeface="Open Sans"/>
                <a:cs typeface="Open Sans"/>
                <a:sym typeface="Open Sans"/>
              </a:rPr>
              <a:t> hours </a:t>
            </a:r>
            <a:r>
              <a:rPr lang="es-ES" sz="1200" b="1" u="sng" dirty="0" err="1">
                <a:latin typeface="Arial Narrow" panose="020B0606020202030204" pitchFamily="34" charset="0"/>
                <a:ea typeface="Open Sans"/>
                <a:cs typeface="Open Sans"/>
                <a:sym typeface="Open Sans"/>
              </a:rPr>
              <a:t>here</a:t>
            </a:r>
            <a:r>
              <a:rPr lang="es-ES" sz="1200" b="1" u="sng" dirty="0">
                <a:latin typeface="Arial Narrow" panose="020B0606020202030204" pitchFamily="34" charset="0"/>
                <a:ea typeface="Open Sans"/>
                <a:cs typeface="Open Sans"/>
                <a:sym typeface="Open Sans"/>
              </a:rPr>
              <a:t>):</a:t>
            </a:r>
          </a:p>
          <a:p>
            <a:pPr lvl="0">
              <a:buClr>
                <a:schemeClr val="dk1"/>
              </a:buClr>
              <a:buSzPts val="1100"/>
            </a:pPr>
            <a:r>
              <a:rPr lang="es-ES" sz="1200" b="1" dirty="0">
                <a:latin typeface="Arial Narrow" panose="020B0606020202030204" pitchFamily="34" charset="0"/>
                <a:ea typeface="Open Sans"/>
                <a:cs typeface="Open Sans"/>
                <a:sym typeface="Open Sans"/>
              </a:rPr>
              <a:t>Escuelas primarias tempranas</a:t>
            </a:r>
          </a:p>
          <a:p>
            <a:pPr>
              <a:buClr>
                <a:schemeClr val="dk1"/>
              </a:buClr>
              <a:buSzPts val="1100"/>
            </a:pPr>
            <a:r>
              <a:rPr lang="es-ES" sz="1200" dirty="0">
                <a:latin typeface="Arial Narrow" panose="020B0606020202030204" pitchFamily="34" charset="0"/>
                <a:ea typeface="Open Sans"/>
                <a:cs typeface="Open Sans"/>
                <a:sym typeface="Open Sans"/>
              </a:rPr>
              <a:t>6:30 am -7:25  am - $20 Tarifa fija por semana por niño/a</a:t>
            </a:r>
          </a:p>
          <a:p>
            <a:pPr marL="457200" lvl="0"/>
            <a:endParaRPr sz="1200" i="0" u="none" strike="noStrike" cap="none" dirty="0">
              <a:solidFill>
                <a:srgbClr val="000000"/>
              </a:solidFill>
              <a:latin typeface="Open Sans"/>
              <a:ea typeface="Open Sans"/>
              <a:cs typeface="Open Sans"/>
              <a:sym typeface="Open Sans"/>
            </a:endParaRPr>
          </a:p>
          <a:p>
            <a:pPr lvl="0">
              <a:buSzPts val="1600"/>
            </a:pPr>
            <a:r>
              <a:rPr lang="es-ES" sz="1200" b="1" u="sng" dirty="0">
                <a:latin typeface="Arial Narrow" panose="020B0606020202030204" pitchFamily="34" charset="0"/>
                <a:ea typeface="Open Sans"/>
                <a:cs typeface="Open Sans"/>
                <a:sym typeface="Open Sans"/>
              </a:rPr>
              <a:t>Después de la escuela (</a:t>
            </a:r>
            <a:r>
              <a:rPr lang="es-ES" sz="1200" b="1" u="sng" dirty="0" err="1">
                <a:latin typeface="Arial Narrow" panose="020B0606020202030204" pitchFamily="34" charset="0"/>
                <a:ea typeface="Open Sans"/>
                <a:cs typeface="Open Sans"/>
                <a:sym typeface="Open Sans"/>
              </a:rPr>
              <a:t>enter</a:t>
            </a:r>
            <a:r>
              <a:rPr lang="es-ES" sz="1200" b="1" u="sng" dirty="0">
                <a:latin typeface="Arial Narrow" panose="020B0606020202030204" pitchFamily="34" charset="0"/>
                <a:ea typeface="Open Sans"/>
                <a:cs typeface="Open Sans"/>
                <a:sym typeface="Open Sans"/>
              </a:rPr>
              <a:t> </a:t>
            </a:r>
            <a:r>
              <a:rPr lang="es-ES" sz="1200" b="1" u="sng" dirty="0" err="1">
                <a:latin typeface="Arial Narrow" panose="020B0606020202030204" pitchFamily="34" charset="0"/>
                <a:ea typeface="Open Sans"/>
                <a:cs typeface="Open Sans"/>
                <a:sym typeface="Open Sans"/>
              </a:rPr>
              <a:t>your</a:t>
            </a:r>
            <a:r>
              <a:rPr lang="es-ES" sz="1200" b="1" u="sng" dirty="0">
                <a:latin typeface="Arial Narrow" panose="020B0606020202030204" pitchFamily="34" charset="0"/>
                <a:ea typeface="Open Sans"/>
                <a:cs typeface="Open Sans"/>
                <a:sym typeface="Open Sans"/>
              </a:rPr>
              <a:t> </a:t>
            </a:r>
            <a:r>
              <a:rPr lang="es-ES" sz="1200" b="1" u="sng" dirty="0" err="1">
                <a:latin typeface="Arial Narrow" panose="020B0606020202030204" pitchFamily="34" charset="0"/>
                <a:ea typeface="Open Sans"/>
                <a:cs typeface="Open Sans"/>
                <a:sym typeface="Open Sans"/>
              </a:rPr>
              <a:t>school</a:t>
            </a:r>
            <a:r>
              <a:rPr lang="es-ES" sz="1200" b="1" u="sng" dirty="0">
                <a:latin typeface="Arial Narrow" panose="020B0606020202030204" pitchFamily="34" charset="0"/>
                <a:ea typeface="Open Sans"/>
                <a:cs typeface="Open Sans"/>
                <a:sym typeface="Open Sans"/>
              </a:rPr>
              <a:t> hours </a:t>
            </a:r>
            <a:r>
              <a:rPr lang="es-ES" sz="1200" b="1" u="sng" dirty="0" err="1">
                <a:latin typeface="Arial Narrow" panose="020B0606020202030204" pitchFamily="34" charset="0"/>
                <a:ea typeface="Open Sans"/>
                <a:cs typeface="Open Sans"/>
                <a:sym typeface="Open Sans"/>
              </a:rPr>
              <a:t>here</a:t>
            </a:r>
            <a:r>
              <a:rPr lang="es-ES" sz="1200" b="1" u="sng" dirty="0">
                <a:latin typeface="Arial Narrow" panose="020B0606020202030204" pitchFamily="34" charset="0"/>
                <a:ea typeface="Open Sans"/>
                <a:cs typeface="Open Sans"/>
                <a:sym typeface="Open Sans"/>
              </a:rPr>
              <a:t>):</a:t>
            </a:r>
          </a:p>
          <a:p>
            <a:pPr lvl="0">
              <a:buSzPts val="1600"/>
            </a:pPr>
            <a:r>
              <a:rPr lang="es-ES" sz="1200" dirty="0">
                <a:latin typeface="Arial Narrow" panose="020B0606020202030204" pitchFamily="34" charset="0"/>
                <a:ea typeface="Open Sans"/>
                <a:cs typeface="Open Sans"/>
                <a:sym typeface="Open Sans"/>
              </a:rPr>
              <a:t>2:45 – 6:00 PM - $50.00 Tarifa fija por semana per niño/a</a:t>
            </a:r>
          </a:p>
          <a:p>
            <a:pPr lvl="0">
              <a:buSzPts val="1600"/>
            </a:pPr>
            <a:endParaRPr lang="es-ES" sz="1200" dirty="0">
              <a:latin typeface="Arial Narrow" panose="020B0606020202030204" pitchFamily="34" charset="0"/>
              <a:ea typeface="Open Sans"/>
              <a:cs typeface="Open Sans"/>
              <a:sym typeface="Open Sans"/>
            </a:endParaRPr>
          </a:p>
          <a:p>
            <a:pPr marL="171450" indent="-171450" algn="just">
              <a:buFont typeface="Wingdings" panose="05000000000000000000" pitchFamily="2" charset="2"/>
              <a:buChar char="Ø"/>
            </a:pPr>
            <a:r>
              <a:rPr lang="en-US" sz="1200" dirty="0">
                <a:latin typeface="Arial Narrow" panose="020B0606020202030204" pitchFamily="34" charset="0"/>
              </a:rPr>
              <a:t>La matrícula se divide en los días en que no haya clases (por ejemplo, días festivos, días de servicio profesional, etc.) o cuando no ofrezcamos servicios por la tarde debido a los días de salida temprana.</a:t>
            </a:r>
          </a:p>
          <a:p>
            <a:pPr marL="171450" indent="-171450" algn="just">
              <a:buFont typeface="Wingdings" panose="05000000000000000000" pitchFamily="2" charset="2"/>
              <a:buChar char="Ø"/>
            </a:pPr>
            <a:r>
              <a:rPr lang="en-US" sz="1200" dirty="0">
                <a:latin typeface="Arial Narrow" panose="020B0606020202030204" pitchFamily="34" charset="0"/>
              </a:rPr>
              <a:t>Los pagos de los servicios siempre deben hacerse antes de los servicios, al inicio de la semana. Esto significa que todas los </a:t>
            </a:r>
            <a:r>
              <a:rPr lang="en-US" sz="1200" b="1" dirty="0">
                <a:latin typeface="Arial Narrow" panose="020B0606020202030204" pitchFamily="34" charset="0"/>
              </a:rPr>
              <a:t>costos de matrícula vencen el viernes antes de la semana </a:t>
            </a:r>
            <a:r>
              <a:rPr lang="en-US" sz="1200" dirty="0">
                <a:latin typeface="Arial Narrow" panose="020B0606020202030204" pitchFamily="34" charset="0"/>
              </a:rPr>
              <a:t>de participación. Tres (3) pagos atrasados resultarán en la expulsión del programa. No habrá descuentos por ausencias en los programas que utilicen la estructura de tarifa fija.</a:t>
            </a:r>
          </a:p>
          <a:p>
            <a:pPr marL="171450" indent="-171450" algn="just">
              <a:buFont typeface="Wingdings" panose="05000000000000000000" pitchFamily="2" charset="2"/>
              <a:buChar char="Ø"/>
            </a:pPr>
            <a:r>
              <a:rPr lang="en-US" sz="1200" dirty="0">
                <a:latin typeface="Arial Narrow" panose="020B0606020202030204" pitchFamily="34" charset="0"/>
              </a:rPr>
              <a:t>Los niños deben ser recogidos a las 6:00 pm todos los días. Se cobrará un cargo por retraso de $1.00 por cada minuto adicional a partir de las 6:05 p. m. Los recargos por pago atrasado deben pagarse a la llegada y </a:t>
            </a:r>
            <a:r>
              <a:rPr lang="en-US" sz="1200" i="1" dirty="0">
                <a:latin typeface="Arial Narrow" panose="020B0606020202030204" pitchFamily="34" charset="0"/>
              </a:rPr>
              <a:t>en la forma de pago de su escuela</a:t>
            </a:r>
            <a:r>
              <a:rPr lang="en-US" sz="1200" dirty="0">
                <a:latin typeface="Arial Narrow" panose="020B0606020202030204" pitchFamily="34" charset="0"/>
              </a:rPr>
              <a:t>. Tres (3) recogidas tarde resultarán en la expulsión del programa.</a:t>
            </a:r>
            <a:endParaRPr sz="1200" b="1" i="0" u="none" strike="noStrike" cap="none" dirty="0">
              <a:solidFill>
                <a:srgbClr val="000000"/>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r>
              <a:rPr lang="en" sz="1600" b="1" i="0" u="none" strike="noStrike" cap="none" dirty="0">
                <a:solidFill>
                  <a:schemeClr val="accent1">
                    <a:lumMod val="50000"/>
                  </a:schemeClr>
                </a:solidFill>
                <a:latin typeface="Open Sans"/>
                <a:ea typeface="Open Sans"/>
                <a:cs typeface="Open Sans"/>
                <a:sym typeface="Open Sans"/>
              </a:rPr>
              <a:t>MEDI</a:t>
            </a:r>
            <a:r>
              <a:rPr lang="en-US" sz="1600" b="1" dirty="0">
                <a:solidFill>
                  <a:schemeClr val="accent1">
                    <a:lumMod val="50000"/>
                  </a:schemeClr>
                </a:solidFill>
                <a:latin typeface="Open Sans"/>
                <a:ea typeface="Open Sans"/>
                <a:cs typeface="Open Sans"/>
                <a:sym typeface="Open Sans"/>
              </a:rPr>
              <a:t>CINAS</a:t>
            </a:r>
            <a:endParaRPr sz="1600" b="1" i="0" u="none" strike="noStrike" cap="none" dirty="0">
              <a:solidFill>
                <a:schemeClr val="accent1">
                  <a:lumMod val="50000"/>
                </a:schemeClr>
              </a:solidFill>
              <a:latin typeface="Open Sans"/>
              <a:ea typeface="Open Sans"/>
              <a:cs typeface="Open Sans"/>
              <a:sym typeface="Open Sans"/>
            </a:endParaRPr>
          </a:p>
          <a:p>
            <a:pPr algn="just"/>
            <a:r>
              <a:rPr lang="en-US" sz="1200" i="1" dirty="0">
                <a:latin typeface="Arial Narrow" panose="020B0606020202030204" pitchFamily="34" charset="0"/>
              </a:rPr>
              <a:t>El personal a quienes se les paga en este programa </a:t>
            </a:r>
            <a:r>
              <a:rPr lang="en-US" sz="1200" b="1" i="1" dirty="0">
                <a:latin typeface="Arial Narrow" panose="020B0606020202030204" pitchFamily="34" charset="0"/>
              </a:rPr>
              <a:t>no puede </a:t>
            </a:r>
            <a:r>
              <a:rPr lang="en-US" sz="1200" i="1" dirty="0">
                <a:latin typeface="Arial Narrow" panose="020B0606020202030204" pitchFamily="34" charset="0"/>
              </a:rPr>
              <a:t>administrar medicamentos.</a:t>
            </a:r>
          </a:p>
          <a:p>
            <a:pPr algn="just"/>
            <a:endParaRPr lang="en-US" sz="1200" dirty="0">
              <a:latin typeface="Arial Narrow" panose="020B0606020202030204" pitchFamily="34" charset="0"/>
            </a:endParaRPr>
          </a:p>
          <a:p>
            <a:pPr algn="just"/>
            <a:r>
              <a:rPr lang="en-US" sz="1200" dirty="0">
                <a:latin typeface="Arial Narrow" panose="020B0606020202030204" pitchFamily="34" charset="0"/>
              </a:rPr>
              <a:t>El padre/tutor debe informar al Director del Programa de cualquier condición o necesidad médica, así como cualquier cambio en la condición o necesidad durante el año. Los medicamentos deben dejarse o recogerse durante el horario escolar regular.</a:t>
            </a:r>
          </a:p>
        </p:txBody>
      </p:sp>
      <p:sp>
        <p:nvSpPr>
          <p:cNvPr id="64" name="Google Shape;64;p14"/>
          <p:cNvSpPr txBox="1"/>
          <p:nvPr/>
        </p:nvSpPr>
        <p:spPr>
          <a:xfrm>
            <a:off x="124800" y="89935"/>
            <a:ext cx="4904400" cy="6353163"/>
          </a:xfrm>
          <a:prstGeom prst="rect">
            <a:avLst/>
          </a:prstGeom>
          <a:noFill/>
          <a:ln>
            <a:noFill/>
          </a:ln>
        </p:spPr>
        <p:txBody>
          <a:bodyPr spcFirstLastPara="1" wrap="square" lIns="113100" tIns="113100" rIns="113100" bIns="1131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 sz="1600" b="1" dirty="0">
                <a:solidFill>
                  <a:schemeClr val="accent1">
                    <a:lumMod val="50000"/>
                  </a:schemeClr>
                </a:solidFill>
                <a:latin typeface="Open Sans"/>
                <a:ea typeface="Open Sans"/>
                <a:cs typeface="Open Sans"/>
                <a:sym typeface="Open Sans"/>
              </a:rPr>
              <a:t>INSCRIPCI</a:t>
            </a:r>
            <a:r>
              <a:rPr lang="en-US" sz="1600" b="1" dirty="0">
                <a:solidFill>
                  <a:schemeClr val="accent1">
                    <a:lumMod val="50000"/>
                  </a:schemeClr>
                </a:solidFill>
                <a:latin typeface="Open Sans"/>
                <a:ea typeface="Open Sans"/>
                <a:cs typeface="Open Sans"/>
                <a:sym typeface="Open Sans"/>
              </a:rPr>
              <a:t>Ó</a:t>
            </a:r>
            <a:r>
              <a:rPr lang="en" sz="1600" b="1" dirty="0">
                <a:solidFill>
                  <a:schemeClr val="accent1">
                    <a:lumMod val="50000"/>
                  </a:schemeClr>
                </a:solidFill>
                <a:latin typeface="Open Sans"/>
                <a:ea typeface="Open Sans"/>
                <a:cs typeface="Open Sans"/>
                <a:sym typeface="Open Sans"/>
              </a:rPr>
              <a:t>N</a:t>
            </a:r>
            <a:endParaRPr sz="1600" b="1" i="0" u="none" strike="noStrike" cap="none" dirty="0">
              <a:solidFill>
                <a:schemeClr val="accent1">
                  <a:lumMod val="50000"/>
                </a:schemeClr>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600"/>
              <a:buFont typeface="Arial"/>
              <a:buNone/>
            </a:pPr>
            <a:endParaRPr b="1" dirty="0">
              <a:latin typeface="Open Sans"/>
              <a:ea typeface="Open Sans"/>
              <a:cs typeface="Open Sans"/>
              <a:sym typeface="Open Sans"/>
            </a:endParaRPr>
          </a:p>
          <a:p>
            <a:pPr lvl="0">
              <a:buSzPts val="1700"/>
            </a:pPr>
            <a:r>
              <a:rPr lang="es-ES" sz="1200" dirty="0">
                <a:latin typeface="Arial Narrow" panose="020B0606020202030204" pitchFamily="34" charset="0"/>
                <a:ea typeface="Open Sans"/>
                <a:cs typeface="Open Sans"/>
                <a:sym typeface="Open Sans"/>
              </a:rPr>
              <a:t>Se puede obtener una solicitud digital utilizando el código QR a continuación. Todos los participantes del programa deben tener un formulario de registro completo junto con la tarifa de registro y el pago de la primera semana antes de que los estudiantes puedan asistir al programa.</a:t>
            </a:r>
            <a:endParaRPr sz="1200" i="0" u="none" strike="noStrike" cap="none" dirty="0">
              <a:solidFill>
                <a:srgbClr val="000000"/>
              </a:solidFill>
              <a:latin typeface="Arial Narrow" panose="020B0606020202030204" pitchFamily="34" charset="0"/>
              <a:ea typeface="Open Sans"/>
              <a:cs typeface="Open Sans"/>
              <a:sym typeface="Open Sans"/>
            </a:endParaRPr>
          </a:p>
          <a:p>
            <a:pPr marL="0" marR="0" lvl="0" indent="0" algn="l" rtl="0">
              <a:lnSpc>
                <a:spcPct val="100000"/>
              </a:lnSpc>
              <a:spcBef>
                <a:spcPts val="0"/>
              </a:spcBef>
              <a:spcAft>
                <a:spcPts val="0"/>
              </a:spcAft>
              <a:buClr>
                <a:srgbClr val="000000"/>
              </a:buClr>
              <a:buSzPts val="1700"/>
              <a:buFont typeface="Arial"/>
              <a:buNone/>
            </a:pPr>
            <a:endParaRPr sz="17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r>
              <a:rPr lang="en" sz="1200" i="0" u="none" strike="noStrike" cap="none" dirty="0">
                <a:solidFill>
                  <a:srgbClr val="000000"/>
                </a:solidFill>
                <a:latin typeface="Open Sans"/>
                <a:ea typeface="Open Sans"/>
                <a:cs typeface="Open Sans"/>
                <a:sym typeface="Open Sans"/>
              </a:rPr>
              <a:t>                    </a:t>
            </a:r>
            <a:endParaRPr sz="11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 sz="1100" i="0" u="none" strike="noStrike" cap="none" dirty="0">
                <a:solidFill>
                  <a:srgbClr val="000000"/>
                </a:solidFill>
                <a:latin typeface="Open Sans"/>
                <a:ea typeface="Open Sans"/>
                <a:cs typeface="Open Sans"/>
                <a:sym typeface="Open Sans"/>
              </a:rPr>
              <a:t>                                                                            </a:t>
            </a:r>
            <a:r>
              <a:rPr lang="en" sz="1050" b="1" i="0" u="none" strike="noStrike" cap="none" dirty="0">
                <a:solidFill>
                  <a:srgbClr val="000000"/>
                </a:solidFill>
                <a:latin typeface="Arial Narrow" panose="020B0606020202030204" pitchFamily="34" charset="0"/>
                <a:ea typeface="Open Sans"/>
                <a:cs typeface="Open Sans"/>
                <a:sym typeface="Open Sans"/>
              </a:rPr>
              <a:t>insert QR Code </a:t>
            </a:r>
            <a:r>
              <a:rPr lang="en-US" sz="1050" b="1" i="0" u="none" strike="noStrike" cap="none" dirty="0">
                <a:solidFill>
                  <a:srgbClr val="000000"/>
                </a:solidFill>
                <a:latin typeface="Arial Narrow" panose="020B0606020202030204" pitchFamily="34" charset="0"/>
                <a:ea typeface="Open Sans"/>
                <a:cs typeface="Open Sans"/>
                <a:sym typeface="Open Sans"/>
              </a:rPr>
              <a:t>for Spanish version</a:t>
            </a:r>
            <a:endParaRPr sz="1050" b="1" i="0" u="none" strike="noStrike" cap="none" dirty="0">
              <a:solidFill>
                <a:srgbClr val="000000"/>
              </a:solidFill>
              <a:latin typeface="Arial Narrow" panose="020B0606020202030204" pitchFamily="34" charset="0"/>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 sz="1100" i="0" u="none" strike="noStrike" cap="none" dirty="0">
                <a:solidFill>
                  <a:srgbClr val="000000"/>
                </a:solidFill>
                <a:latin typeface="Open Sans"/>
                <a:ea typeface="Open Sans"/>
                <a:cs typeface="Open Sans"/>
                <a:sym typeface="Open Sans"/>
              </a:rPr>
              <a:t>                                         </a:t>
            </a:r>
            <a:endParaRPr sz="1600" b="1" dirty="0">
              <a:latin typeface="Open Sans"/>
              <a:ea typeface="Open Sans"/>
              <a:cs typeface="Open Sans"/>
              <a:sym typeface="Open Sans"/>
            </a:endParaRPr>
          </a:p>
          <a:p>
            <a:pPr marL="0" lvl="0" indent="0" algn="ctr" rtl="0">
              <a:spcBef>
                <a:spcPts val="0"/>
              </a:spcBef>
              <a:spcAft>
                <a:spcPts val="0"/>
              </a:spcAft>
              <a:buClr>
                <a:schemeClr val="dk1"/>
              </a:buClr>
              <a:buSzPts val="1600"/>
              <a:buFont typeface="Arial"/>
              <a:buNone/>
            </a:pPr>
            <a:r>
              <a:rPr lang="en" sz="1600" b="1" dirty="0">
                <a:solidFill>
                  <a:schemeClr val="accent1">
                    <a:lumMod val="50000"/>
                  </a:schemeClr>
                </a:solidFill>
                <a:latin typeface="Open Sans"/>
                <a:ea typeface="Open Sans"/>
                <a:cs typeface="Open Sans"/>
                <a:sym typeface="Open Sans"/>
              </a:rPr>
              <a:t>TAREAS</a:t>
            </a:r>
          </a:p>
          <a:p>
            <a:pPr marL="0" lvl="0" indent="0" algn="ctr" rtl="0">
              <a:spcBef>
                <a:spcPts val="0"/>
              </a:spcBef>
              <a:spcAft>
                <a:spcPts val="0"/>
              </a:spcAft>
              <a:buClr>
                <a:schemeClr val="dk1"/>
              </a:buClr>
              <a:buSzPts val="1600"/>
              <a:buFont typeface="Arial"/>
              <a:buNone/>
            </a:pPr>
            <a:endParaRPr sz="500" b="1" dirty="0">
              <a:solidFill>
                <a:schemeClr val="dk1"/>
              </a:solidFill>
              <a:latin typeface="Open Sans"/>
              <a:ea typeface="Open Sans"/>
              <a:cs typeface="Open Sans"/>
              <a:sym typeface="Open Sans"/>
            </a:endParaRPr>
          </a:p>
          <a:p>
            <a:pPr lvl="0">
              <a:buClr>
                <a:schemeClr val="dk1"/>
              </a:buClr>
              <a:buSzPts val="1100"/>
            </a:pPr>
            <a:r>
              <a:rPr lang="es-ES" sz="1200" dirty="0">
                <a:solidFill>
                  <a:schemeClr val="dk1"/>
                </a:solidFill>
                <a:latin typeface="Arial Narrow" panose="020B0606020202030204" pitchFamily="34" charset="0"/>
                <a:ea typeface="Open Sans"/>
                <a:cs typeface="Open Sans"/>
                <a:sym typeface="Open Sans"/>
              </a:rPr>
              <a:t>Habrá sesiones de tarea designadas. Los estudiantes deben venir preparados para completar las tareas asignadas. Asegúrese de que tengan lápices, papeles y materiales para la tarea.</a:t>
            </a:r>
          </a:p>
          <a:p>
            <a:pPr lvl="0">
              <a:buClr>
                <a:schemeClr val="dk1"/>
              </a:buClr>
              <a:buSzPts val="1100"/>
            </a:pPr>
            <a:endParaRPr lang="es-ES" sz="1200" dirty="0">
              <a:solidFill>
                <a:schemeClr val="dk1"/>
              </a:solidFill>
              <a:latin typeface="Arial Narrow" panose="020B0606020202030204" pitchFamily="34" charset="0"/>
              <a:ea typeface="Open Sans"/>
              <a:cs typeface="Open Sans"/>
              <a:sym typeface="Open Sans"/>
            </a:endParaRPr>
          </a:p>
          <a:p>
            <a:pPr lvl="0">
              <a:buClr>
                <a:schemeClr val="dk1"/>
              </a:buClr>
              <a:buSzPts val="1100"/>
            </a:pPr>
            <a:r>
              <a:rPr lang="es-ES" sz="1200" dirty="0">
                <a:solidFill>
                  <a:schemeClr val="dk1"/>
                </a:solidFill>
                <a:latin typeface="Arial Narrow" panose="020B0606020202030204" pitchFamily="34" charset="0"/>
                <a:ea typeface="Open Sans"/>
                <a:cs typeface="Open Sans"/>
                <a:sym typeface="Open Sans"/>
              </a:rPr>
              <a:t>Si la tarea se completa temprano, su hijo debe tener un libro AR para leer en todo momento. Es posible que algunos estudiantes no terminen todas sus tareas en el tiempo designado. Comuníquese con el personal si desea que su hijo complete todas sus tareas todos los días.</a:t>
            </a:r>
            <a:endParaRPr sz="1200" dirty="0">
              <a:solidFill>
                <a:schemeClr val="dk1"/>
              </a:solidFill>
              <a:latin typeface="Arial Narrow" panose="020B0606020202030204" pitchFamily="34" charset="0"/>
              <a:ea typeface="Open Sans"/>
              <a:cs typeface="Open Sans"/>
              <a:sym typeface="Open Sans"/>
            </a:endParaRPr>
          </a:p>
          <a:p>
            <a:pPr marL="0" lvl="0" indent="0" algn="ctr" rtl="0">
              <a:spcBef>
                <a:spcPts val="0"/>
              </a:spcBef>
              <a:spcAft>
                <a:spcPts val="0"/>
              </a:spcAft>
              <a:buClr>
                <a:schemeClr val="dk1"/>
              </a:buClr>
              <a:buSzPts val="1100"/>
              <a:buFont typeface="Arial"/>
              <a:buNone/>
            </a:pPr>
            <a:endParaRPr lang="en" b="1" dirty="0">
              <a:solidFill>
                <a:schemeClr val="dk1"/>
              </a:solidFill>
              <a:latin typeface="Open Sans"/>
              <a:ea typeface="Open Sans"/>
              <a:cs typeface="Open Sans"/>
              <a:sym typeface="Open Sans"/>
            </a:endParaRPr>
          </a:p>
          <a:p>
            <a:pPr marL="0" lvl="0" indent="0" algn="ctr" rtl="0">
              <a:spcBef>
                <a:spcPts val="0"/>
              </a:spcBef>
              <a:spcAft>
                <a:spcPts val="0"/>
              </a:spcAft>
              <a:buClr>
                <a:schemeClr val="dk1"/>
              </a:buClr>
              <a:buSzPts val="1100"/>
              <a:buFont typeface="Arial"/>
              <a:buNone/>
            </a:pPr>
            <a:r>
              <a:rPr lang="en" sz="1600" b="1" dirty="0">
                <a:solidFill>
                  <a:schemeClr val="accent1">
                    <a:lumMod val="50000"/>
                  </a:schemeClr>
                </a:solidFill>
                <a:latin typeface="Open Sans"/>
                <a:ea typeface="Open Sans"/>
                <a:cs typeface="Open Sans"/>
                <a:sym typeface="Open Sans"/>
              </a:rPr>
              <a:t>MERIENDAS</a:t>
            </a:r>
          </a:p>
          <a:p>
            <a:pPr marL="0" lvl="0" indent="0" algn="ctr" rtl="0">
              <a:spcBef>
                <a:spcPts val="0"/>
              </a:spcBef>
              <a:spcAft>
                <a:spcPts val="0"/>
              </a:spcAft>
              <a:buClr>
                <a:schemeClr val="dk1"/>
              </a:buClr>
              <a:buSzPts val="1100"/>
              <a:buFont typeface="Arial"/>
              <a:buNone/>
            </a:pPr>
            <a:endParaRPr sz="500" b="1" dirty="0">
              <a:solidFill>
                <a:schemeClr val="dk1"/>
              </a:solidFill>
              <a:latin typeface="Open Sans"/>
              <a:ea typeface="Open Sans"/>
              <a:cs typeface="Open Sans"/>
              <a:sym typeface="Open Sans"/>
            </a:endParaRPr>
          </a:p>
          <a:p>
            <a:pPr lvl="0">
              <a:buSzPts val="1200"/>
            </a:pPr>
            <a:r>
              <a:rPr lang="es-ES" sz="1200" dirty="0">
                <a:latin typeface="Arial Narrow" panose="020B0606020202030204" pitchFamily="34" charset="0"/>
                <a:ea typeface="Open Sans"/>
                <a:cs typeface="Open Sans"/>
                <a:sym typeface="Open Sans"/>
              </a:rPr>
              <a:t>A su hijo se le servirá una merienda todos los días. No hay cargo extra por este servicio. Puede enviar una merienda pequeña, si lo prefiere. </a:t>
            </a:r>
            <a:r>
              <a:rPr lang="es-ES" sz="1200" b="1" dirty="0">
                <a:latin typeface="Arial Narrow" panose="020B0606020202030204" pitchFamily="34" charset="0"/>
                <a:ea typeface="Open Sans"/>
                <a:cs typeface="Open Sans"/>
                <a:sym typeface="Open Sans"/>
              </a:rPr>
              <a:t>No se permiten dulces ni refrescos.</a:t>
            </a:r>
            <a:endParaRPr sz="1200" b="1" i="0" u="none" strike="noStrike" cap="none" dirty="0">
              <a:solidFill>
                <a:srgbClr val="000000"/>
              </a:solidFill>
              <a:latin typeface="Arial Narrow" panose="020B0606020202030204" pitchFamily="34" charset="0"/>
              <a:ea typeface="Open Sans"/>
              <a:cs typeface="Open Sans"/>
              <a:sym typeface="Open Sans"/>
            </a:endParaRPr>
          </a:p>
          <a:p>
            <a:pPr marL="0" marR="0" lvl="0" indent="0" algn="ctr" rtl="0">
              <a:lnSpc>
                <a:spcPct val="100000"/>
              </a:lnSpc>
              <a:spcBef>
                <a:spcPts val="0"/>
              </a:spcBef>
              <a:spcAft>
                <a:spcPts val="0"/>
              </a:spcAft>
              <a:buClr>
                <a:srgbClr val="000000"/>
              </a:buClr>
              <a:buSzPts val="1200"/>
              <a:buFont typeface="Arial"/>
              <a:buNone/>
            </a:pPr>
            <a:endParaRPr sz="1200" b="1" i="0" u="none" strike="noStrike" cap="none" dirty="0">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00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200"/>
              <a:buFont typeface="Arial"/>
              <a:buNone/>
            </a:pPr>
            <a:endParaRPr sz="1200" b="1" i="0" u="none" strike="noStrike" cap="none" dirty="0">
              <a:solidFill>
                <a:srgbClr val="000000"/>
              </a:solidFill>
              <a:latin typeface="Open Sans"/>
              <a:ea typeface="Open Sans"/>
              <a:cs typeface="Open Sans"/>
              <a:sym typeface="Open Sans"/>
            </a:endParaRPr>
          </a:p>
        </p:txBody>
      </p:sp>
      <p:sp>
        <p:nvSpPr>
          <p:cNvPr id="65" name="Google Shape;65;p14"/>
          <p:cNvSpPr txBox="1"/>
          <p:nvPr/>
        </p:nvSpPr>
        <p:spPr>
          <a:xfrm>
            <a:off x="261100" y="1485333"/>
            <a:ext cx="2637900" cy="1031021"/>
          </a:xfrm>
          <a:prstGeom prst="rect">
            <a:avLst/>
          </a:prstGeom>
          <a:ln w="381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lvl="0">
              <a:buClr>
                <a:schemeClr val="dk1"/>
              </a:buClr>
              <a:buSzPts val="1100"/>
            </a:pPr>
            <a:r>
              <a:rPr lang="es-ES" sz="1100" dirty="0">
                <a:latin typeface="Arial Narrow" panose="020B0606020202030204" pitchFamily="34" charset="0"/>
                <a:ea typeface="Open Sans"/>
                <a:cs typeface="Open Sans"/>
                <a:sym typeface="Open Sans"/>
              </a:rPr>
              <a:t>Usa la cámara de tu celular para ESCANEAR el código QR. ¡No tomes una foto!</a:t>
            </a:r>
          </a:p>
          <a:p>
            <a:pPr lvl="0">
              <a:buClr>
                <a:schemeClr val="dk1"/>
              </a:buClr>
              <a:buSzPts val="1100"/>
            </a:pPr>
            <a:r>
              <a:rPr lang="es-ES" sz="1100" dirty="0">
                <a:latin typeface="Arial Narrow" panose="020B0606020202030204" pitchFamily="34" charset="0"/>
                <a:ea typeface="Open Sans"/>
                <a:cs typeface="Open Sans"/>
                <a:sym typeface="Open Sans"/>
              </a:rPr>
              <a:t>(El código QR funciona con solo un escaneo con la cámara de tu teléfono celular). El registro en papel está disponible a pedido.</a:t>
            </a:r>
            <a:endParaRPr sz="1100" i="0" u="none" strike="noStrike" cap="none" dirty="0">
              <a:solidFill>
                <a:srgbClr val="000000"/>
              </a:solidFill>
              <a:latin typeface="Arial Narrow" panose="020B0606020202030204" pitchFamily="34" charset="0"/>
              <a:ea typeface="Open Sans"/>
              <a:cs typeface="Open Sans"/>
              <a:sym typeface="Open Sans"/>
            </a:endParaRPr>
          </a:p>
        </p:txBody>
      </p:sp>
      <p:sp>
        <p:nvSpPr>
          <p:cNvPr id="66" name="Google Shape;66;p14"/>
          <p:cNvSpPr txBox="1"/>
          <p:nvPr/>
        </p:nvSpPr>
        <p:spPr>
          <a:xfrm>
            <a:off x="3276925" y="1235025"/>
            <a:ext cx="1481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67" name="Google Shape;67;p14"/>
          <p:cNvPicPr preferRelativeResize="0"/>
          <p:nvPr/>
        </p:nvPicPr>
        <p:blipFill rotWithShape="1">
          <a:blip r:embed="rId3">
            <a:alphaModFix/>
          </a:blip>
          <a:srcRect/>
          <a:stretch/>
        </p:blipFill>
        <p:spPr>
          <a:xfrm>
            <a:off x="3436825" y="1235025"/>
            <a:ext cx="943575" cy="943595"/>
          </a:xfrm>
          <a:prstGeom prst="rect">
            <a:avLst/>
          </a:prstGeom>
          <a:noFill/>
          <a:ln>
            <a:noFill/>
          </a:ln>
        </p:spPr>
      </p:pic>
      <p:pic>
        <p:nvPicPr>
          <p:cNvPr id="68" name="Google Shape;68;p14"/>
          <p:cNvPicPr preferRelativeResize="0"/>
          <p:nvPr/>
        </p:nvPicPr>
        <p:blipFill>
          <a:blip r:embed="rId4">
            <a:alphaModFix/>
          </a:blip>
          <a:stretch>
            <a:fillRect/>
          </a:stretch>
        </p:blipFill>
        <p:spPr>
          <a:xfrm>
            <a:off x="982980" y="5853792"/>
            <a:ext cx="3458380" cy="1523887"/>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E82FD2B12DCD47BA126EE518D9B605" ma:contentTypeVersion="15" ma:contentTypeDescription="Create a new document." ma:contentTypeScope="" ma:versionID="1871a35fb848cbb2b56dde0165622437">
  <xsd:schema xmlns:xsd="http://www.w3.org/2001/XMLSchema" xmlns:xs="http://www.w3.org/2001/XMLSchema" xmlns:p="http://schemas.microsoft.com/office/2006/metadata/properties" xmlns:ns3="2adc9f6f-33ec-4013-8bcf-0a2b49f6bdad" xmlns:ns4="69ce8f5c-e649-4d6c-9565-7e3bc2d5edd3" targetNamespace="http://schemas.microsoft.com/office/2006/metadata/properties" ma:root="true" ma:fieldsID="7e923513d65112729c2a59f1151d21c9" ns3:_="" ns4:_="">
    <xsd:import namespace="2adc9f6f-33ec-4013-8bcf-0a2b49f6bdad"/>
    <xsd:import namespace="69ce8f5c-e649-4d6c-9565-7e3bc2d5edd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dc9f6f-33ec-4013-8bcf-0a2b49f6bda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ce8f5c-e649-4d6c-9565-7e3bc2d5ed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adc9f6f-33ec-4013-8bcf-0a2b49f6bdad" xsi:nil="true"/>
  </documentManagement>
</p:properties>
</file>

<file path=customXml/itemProps1.xml><?xml version="1.0" encoding="utf-8"?>
<ds:datastoreItem xmlns:ds="http://schemas.openxmlformats.org/officeDocument/2006/customXml" ds:itemID="{50FDBDB4-6EFC-4701-ACAE-4CEC724F5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dc9f6f-33ec-4013-8bcf-0a2b49f6bdad"/>
    <ds:schemaRef ds:uri="69ce8f5c-e649-4d6c-9565-7e3bc2d5e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F235C1-ED0A-4295-AAED-9537B4452D03}">
  <ds:schemaRefs>
    <ds:schemaRef ds:uri="http://schemas.microsoft.com/sharepoint/v3/contenttype/forms"/>
  </ds:schemaRefs>
</ds:datastoreItem>
</file>

<file path=customXml/itemProps3.xml><?xml version="1.0" encoding="utf-8"?>
<ds:datastoreItem xmlns:ds="http://schemas.openxmlformats.org/officeDocument/2006/customXml" ds:itemID="{1A444D80-C824-4041-A40E-B3875253E001}">
  <ds:schemaRefs>
    <ds:schemaRef ds:uri="69ce8f5c-e649-4d6c-9565-7e3bc2d5edd3"/>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schemas.microsoft.com/office/2006/documentManagement/types"/>
    <ds:schemaRef ds:uri="2adc9f6f-33ec-4013-8bcf-0a2b49f6bda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164</TotalTime>
  <Words>1015</Words>
  <Application>Microsoft Office PowerPoint</Application>
  <PresentationFormat>Custom</PresentationFormat>
  <Paragraphs>100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Wingdings</vt:lpstr>
      <vt:lpstr>Boogaloo</vt:lpstr>
      <vt:lpstr>Abadi</vt:lpstr>
      <vt:lpstr>Open Sans</vt:lpstr>
      <vt:lpstr>Arial Narrow</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Merced Rolon, Luz</dc:creator>
  <cp:lastModifiedBy>Receveur, Chelsie</cp:lastModifiedBy>
  <cp:revision>22</cp:revision>
  <cp:lastPrinted>2023-06-20T15:03:22Z</cp:lastPrinted>
  <dcterms:modified xsi:type="dcterms:W3CDTF">2023-08-03T17:35:59Z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0x0101008BE82FD2B12DCD47BA126EE518D9B605</vt:lpwstr>
  </property>
</Properties>
</file>